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ti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3"/>
  </p:notesMasterIdLst>
  <p:handoutMasterIdLst>
    <p:handoutMasterId r:id="rId4"/>
  </p:handoutMasterIdLst>
  <p:sldIdLst>
    <p:sldId id="256" r:id="rId2"/>
  </p:sldIdLst>
  <p:sldSz cx="43891200" cy="32918400"/>
  <p:notesSz cx="9271000" cy="7010400"/>
  <p:embeddedFontLst>
    <p:embeddedFont>
      <p:font typeface="Calibri" panose="020F0502020204030204" pitchFamily="34" charset="0"/>
      <p:regular r:id="rId5"/>
      <p:bold r:id="rId6"/>
      <p:italic r:id="rId7"/>
      <p:boldItalic r:id="rId8"/>
    </p:embeddedFont>
    <p:embeddedFont>
      <p:font typeface="Nunito" pitchFamily="2" charset="0"/>
      <p:regular r:id="rId9"/>
      <p:bold r:id="rId10"/>
      <p:italic r:id="rId11"/>
      <p:boldItalic r:id="rId12"/>
    </p:embeddedFont>
    <p:embeddedFont>
      <p:font typeface="Open Sans" panose="020B0606030504020204" pitchFamily="34" charset="0"/>
      <p:regular r:id="rId13"/>
      <p:bold r:id="rId14"/>
      <p:italic r:id="rId15"/>
      <p:boldItalic r:id="rId16"/>
    </p:embeddedFont>
    <p:embeddedFont>
      <p:font typeface="Quattrocento" panose="02020502030000000404" pitchFamily="18" charset="0"/>
      <p:regular r:id="rId17"/>
      <p:bold r:id="rId18"/>
      <p:italic r:id="rId19"/>
      <p:boldItalic r:id="rId20"/>
    </p:embeddedFont>
  </p:embeddedFontLst>
  <p:custDataLst>
    <p:tags r:id="rId21"/>
  </p:custDataLst>
  <p:defaultTextStyle>
    <a:defPPr>
      <a:defRPr lang="en-US"/>
    </a:defPPr>
    <a:lvl1pPr marL="0" algn="l" defTabSz="4389028" rtl="0" eaLnBrk="1" latinLnBrk="0" hangingPunct="1">
      <a:defRPr sz="8700" kern="1200">
        <a:solidFill>
          <a:schemeClr val="tx1"/>
        </a:solidFill>
        <a:latin typeface="+mn-lt"/>
        <a:ea typeface="+mn-ea"/>
        <a:cs typeface="+mn-cs"/>
      </a:defRPr>
    </a:lvl1pPr>
    <a:lvl2pPr marL="2194514" algn="l" defTabSz="4389028" rtl="0" eaLnBrk="1" latinLnBrk="0" hangingPunct="1">
      <a:defRPr sz="8700" kern="1200">
        <a:solidFill>
          <a:schemeClr val="tx1"/>
        </a:solidFill>
        <a:latin typeface="+mn-lt"/>
        <a:ea typeface="+mn-ea"/>
        <a:cs typeface="+mn-cs"/>
      </a:defRPr>
    </a:lvl2pPr>
    <a:lvl3pPr marL="4389028" algn="l" defTabSz="4389028" rtl="0" eaLnBrk="1" latinLnBrk="0" hangingPunct="1">
      <a:defRPr sz="8700" kern="1200">
        <a:solidFill>
          <a:schemeClr val="tx1"/>
        </a:solidFill>
        <a:latin typeface="+mn-lt"/>
        <a:ea typeface="+mn-ea"/>
        <a:cs typeface="+mn-cs"/>
      </a:defRPr>
    </a:lvl3pPr>
    <a:lvl4pPr marL="6583543" algn="l" defTabSz="4389028" rtl="0" eaLnBrk="1" latinLnBrk="0" hangingPunct="1">
      <a:defRPr sz="8700" kern="1200">
        <a:solidFill>
          <a:schemeClr val="tx1"/>
        </a:solidFill>
        <a:latin typeface="+mn-lt"/>
        <a:ea typeface="+mn-ea"/>
        <a:cs typeface="+mn-cs"/>
      </a:defRPr>
    </a:lvl4pPr>
    <a:lvl5pPr marL="8778057" algn="l" defTabSz="4389028" rtl="0" eaLnBrk="1" latinLnBrk="0" hangingPunct="1">
      <a:defRPr sz="8700" kern="1200">
        <a:solidFill>
          <a:schemeClr val="tx1"/>
        </a:solidFill>
        <a:latin typeface="+mn-lt"/>
        <a:ea typeface="+mn-ea"/>
        <a:cs typeface="+mn-cs"/>
      </a:defRPr>
    </a:lvl5pPr>
    <a:lvl6pPr marL="10972571" algn="l" defTabSz="4389028" rtl="0" eaLnBrk="1" latinLnBrk="0" hangingPunct="1">
      <a:defRPr sz="8700" kern="1200">
        <a:solidFill>
          <a:schemeClr val="tx1"/>
        </a:solidFill>
        <a:latin typeface="+mn-lt"/>
        <a:ea typeface="+mn-ea"/>
        <a:cs typeface="+mn-cs"/>
      </a:defRPr>
    </a:lvl6pPr>
    <a:lvl7pPr marL="13167085" algn="l" defTabSz="4389028" rtl="0" eaLnBrk="1" latinLnBrk="0" hangingPunct="1">
      <a:defRPr sz="8700" kern="1200">
        <a:solidFill>
          <a:schemeClr val="tx1"/>
        </a:solidFill>
        <a:latin typeface="+mn-lt"/>
        <a:ea typeface="+mn-ea"/>
        <a:cs typeface="+mn-cs"/>
      </a:defRPr>
    </a:lvl7pPr>
    <a:lvl8pPr marL="15361599" algn="l" defTabSz="4389028" rtl="0" eaLnBrk="1" latinLnBrk="0" hangingPunct="1">
      <a:defRPr sz="8700" kern="1200">
        <a:solidFill>
          <a:schemeClr val="tx1"/>
        </a:solidFill>
        <a:latin typeface="+mn-lt"/>
        <a:ea typeface="+mn-ea"/>
        <a:cs typeface="+mn-cs"/>
      </a:defRPr>
    </a:lvl8pPr>
    <a:lvl9pPr marL="17556114" algn="l" defTabSz="4389028" rtl="0" eaLnBrk="1" latinLnBrk="0" hangingPunct="1">
      <a:defRPr sz="87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0368">
          <p15:clr>
            <a:srgbClr val="A4A3A4"/>
          </p15:clr>
        </p15:guide>
        <p15:guide id="2" pos="13824">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6D6D8"/>
    <a:srgbClr val="BE8264"/>
    <a:srgbClr val="94CDDD"/>
    <a:srgbClr val="DCE2E4"/>
    <a:srgbClr val="F9FAD2"/>
    <a:srgbClr val="E0E2D0"/>
    <a:srgbClr val="D4DCDE"/>
    <a:srgbClr val="C78059"/>
    <a:srgbClr val="749094"/>
    <a:srgbClr val="AAC8C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903"/>
    <p:restoredTop sz="94354"/>
  </p:normalViewPr>
  <p:slideViewPr>
    <p:cSldViewPr>
      <p:cViewPr>
        <p:scale>
          <a:sx n="31" d="100"/>
          <a:sy n="31" d="100"/>
        </p:scale>
        <p:origin x="1488" y="-1256"/>
      </p:cViewPr>
      <p:guideLst>
        <p:guide orient="horz" pos="10368"/>
        <p:guide pos="13824"/>
      </p:guideLst>
    </p:cSldViewPr>
  </p:slideViewPr>
  <p:notesTextViewPr>
    <p:cViewPr>
      <p:scale>
        <a:sx n="1" d="1"/>
        <a:sy n="1" d="1"/>
      </p:scale>
      <p:origin x="0" y="0"/>
    </p:cViewPr>
  </p:notesTextViewPr>
  <p:notesViewPr>
    <p:cSldViewPr>
      <p:cViewPr>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4.fntdata"/><Relationship Id="rId13" Type="http://schemas.openxmlformats.org/officeDocument/2006/relationships/font" Target="fonts/font9.fntdata"/><Relationship Id="rId18" Type="http://schemas.openxmlformats.org/officeDocument/2006/relationships/font" Target="fonts/font14.fntdata"/><Relationship Id="rId3" Type="http://schemas.openxmlformats.org/officeDocument/2006/relationships/notesMaster" Target="notesMasters/notesMaster1.xml"/><Relationship Id="rId21" Type="http://schemas.openxmlformats.org/officeDocument/2006/relationships/tags" Target="tags/tag1.xml"/><Relationship Id="rId7" Type="http://schemas.openxmlformats.org/officeDocument/2006/relationships/font" Target="fonts/font3.fntdata"/><Relationship Id="rId12" Type="http://schemas.openxmlformats.org/officeDocument/2006/relationships/font" Target="fonts/font8.fntdata"/><Relationship Id="rId17" Type="http://schemas.openxmlformats.org/officeDocument/2006/relationships/font" Target="fonts/font13.fntdata"/><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12.fntdata"/><Relationship Id="rId20" Type="http://schemas.openxmlformats.org/officeDocument/2006/relationships/font" Target="fonts/font16.fntdata"/><Relationship Id="rId1" Type="http://schemas.openxmlformats.org/officeDocument/2006/relationships/slideMaster" Target="slideMasters/slideMaster1.xml"/><Relationship Id="rId6" Type="http://schemas.openxmlformats.org/officeDocument/2006/relationships/font" Target="fonts/font2.fntdata"/><Relationship Id="rId11" Type="http://schemas.openxmlformats.org/officeDocument/2006/relationships/font" Target="fonts/font7.fntdata"/><Relationship Id="rId24" Type="http://schemas.openxmlformats.org/officeDocument/2006/relationships/theme" Target="theme/theme1.xml"/><Relationship Id="rId5" Type="http://schemas.openxmlformats.org/officeDocument/2006/relationships/font" Target="fonts/font1.fntdata"/><Relationship Id="rId15" Type="http://schemas.openxmlformats.org/officeDocument/2006/relationships/font" Target="fonts/font11.fntdata"/><Relationship Id="rId23" Type="http://schemas.openxmlformats.org/officeDocument/2006/relationships/viewProps" Target="viewProps.xml"/><Relationship Id="rId10" Type="http://schemas.openxmlformats.org/officeDocument/2006/relationships/font" Target="fonts/font6.fntdata"/><Relationship Id="rId19" Type="http://schemas.openxmlformats.org/officeDocument/2006/relationships/font" Target="fonts/font15.fntdata"/><Relationship Id="rId4" Type="http://schemas.openxmlformats.org/officeDocument/2006/relationships/handoutMaster" Target="handoutMasters/handoutMaster1.xml"/><Relationship Id="rId9" Type="http://schemas.openxmlformats.org/officeDocument/2006/relationships/font" Target="fonts/font5.fntdata"/><Relationship Id="rId14" Type="http://schemas.openxmlformats.org/officeDocument/2006/relationships/font" Target="fonts/font10.fntdata"/><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017433" cy="350520"/>
          </a:xfrm>
          <a:prstGeom prst="rect">
            <a:avLst/>
          </a:prstGeom>
        </p:spPr>
        <p:txBody>
          <a:bodyPr vert="horz" lIns="93031" tIns="46516" rIns="93031" bIns="46516" rtlCol="0"/>
          <a:lstStyle>
            <a:defPPr>
              <a:defRPr kern="1200" smtId="4294967295"/>
            </a:defPPr>
            <a:lvl1pPr algn="l">
              <a:defRPr sz="1200"/>
            </a:lvl1pPr>
          </a:lstStyle>
          <a:p>
            <a:endParaRPr lang="en-US"/>
          </a:p>
        </p:txBody>
      </p:sp>
      <p:sp>
        <p:nvSpPr>
          <p:cNvPr id="3" name="Date Placeholder 2"/>
          <p:cNvSpPr>
            <a:spLocks noGrp="1"/>
          </p:cNvSpPr>
          <p:nvPr>
            <p:ph type="dt" sz="quarter" idx="1"/>
          </p:nvPr>
        </p:nvSpPr>
        <p:spPr>
          <a:xfrm>
            <a:off x="5251421" y="0"/>
            <a:ext cx="4017433" cy="350520"/>
          </a:xfrm>
          <a:prstGeom prst="rect">
            <a:avLst/>
          </a:prstGeom>
        </p:spPr>
        <p:txBody>
          <a:bodyPr vert="horz" lIns="93031" tIns="46516" rIns="93031" bIns="46516" rtlCol="0"/>
          <a:lstStyle>
            <a:defPPr>
              <a:defRPr kern="1200" smtId="4294967295"/>
            </a:defPPr>
            <a:lvl1pPr algn="r">
              <a:defRPr sz="1200"/>
            </a:lvl1pPr>
          </a:lstStyle>
          <a:p>
            <a:fld id="{9281E4DE-EB0E-4FB2-BE29-FC865D9A50FC}" type="datetimeFigureOut">
              <a:rPr lang="en-US" smtClean="0"/>
              <a:t>5/26/20</a:t>
            </a:fld>
            <a:endParaRPr lang="en-US"/>
          </a:p>
        </p:txBody>
      </p:sp>
      <p:sp>
        <p:nvSpPr>
          <p:cNvPr id="4" name="Footer Placeholder 3"/>
          <p:cNvSpPr>
            <a:spLocks noGrp="1"/>
          </p:cNvSpPr>
          <p:nvPr>
            <p:ph type="ftr" sz="quarter" idx="2"/>
          </p:nvPr>
        </p:nvSpPr>
        <p:spPr>
          <a:xfrm>
            <a:off x="0" y="6658664"/>
            <a:ext cx="4017433" cy="350520"/>
          </a:xfrm>
          <a:prstGeom prst="rect">
            <a:avLst/>
          </a:prstGeom>
        </p:spPr>
        <p:txBody>
          <a:bodyPr vert="horz" lIns="93031" tIns="46516" rIns="93031" bIns="46516" rtlCol="0" anchor="b"/>
          <a:lstStyle>
            <a:defPPr>
              <a:defRPr kern="1200" smtId="4294967295"/>
            </a:defPPr>
            <a:lvl1pPr algn="l">
              <a:defRPr sz="1200"/>
            </a:lvl1pPr>
          </a:lstStyle>
          <a:p>
            <a:endParaRPr lang="en-US"/>
          </a:p>
        </p:txBody>
      </p:sp>
      <p:sp>
        <p:nvSpPr>
          <p:cNvPr id="5" name="Slide Number Placeholder 4"/>
          <p:cNvSpPr>
            <a:spLocks noGrp="1"/>
          </p:cNvSpPr>
          <p:nvPr>
            <p:ph type="sldNum" sz="quarter" idx="3"/>
          </p:nvPr>
        </p:nvSpPr>
        <p:spPr>
          <a:xfrm>
            <a:off x="5251421" y="6658664"/>
            <a:ext cx="4017433" cy="350520"/>
          </a:xfrm>
          <a:prstGeom prst="rect">
            <a:avLst/>
          </a:prstGeom>
        </p:spPr>
        <p:txBody>
          <a:bodyPr vert="horz" lIns="93031" tIns="46516" rIns="93031" bIns="46516" rtlCol="0" anchor="b"/>
          <a:lstStyle>
            <a:defPPr>
              <a:defRPr kern="1200" smtId="4294967295"/>
            </a:defPPr>
            <a:lvl1pPr algn="r">
              <a:defRPr sz="1200"/>
            </a:lvl1pPr>
          </a:lstStyle>
          <a:p>
            <a:fld id="{DE247C12-2C6F-4F8F-A764-8CB2FE9A43B8}" type="slidenum">
              <a:rPr lang="en-US" smtClean="0"/>
              <a:t>‹#›</a:t>
            </a:fld>
            <a:endParaRPr lang="en-US"/>
          </a:p>
        </p:txBody>
      </p:sp>
    </p:spTree>
    <p:extLst>
      <p:ext uri="{BB962C8B-B14F-4D97-AF65-F5344CB8AC3E}">
        <p14:creationId xmlns:p14="http://schemas.microsoft.com/office/powerpoint/2010/main" val="84679124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017963" cy="3508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251450" y="0"/>
            <a:ext cx="4017963" cy="350838"/>
          </a:xfrm>
          <a:prstGeom prst="rect">
            <a:avLst/>
          </a:prstGeom>
        </p:spPr>
        <p:txBody>
          <a:bodyPr vert="horz" lIns="91440" tIns="45720" rIns="91440" bIns="45720" rtlCol="0"/>
          <a:lstStyle>
            <a:lvl1pPr algn="r">
              <a:defRPr sz="1200"/>
            </a:lvl1pPr>
          </a:lstStyle>
          <a:p>
            <a:fld id="{51B4FC8C-5B84-E640-AE15-D840A19A521B}" type="datetimeFigureOut">
              <a:rPr lang="en-US" smtClean="0"/>
              <a:t>5/26/20</a:t>
            </a:fld>
            <a:endParaRPr lang="en-US"/>
          </a:p>
        </p:txBody>
      </p:sp>
      <p:sp>
        <p:nvSpPr>
          <p:cNvPr id="4" name="Slide Image Placeholder 3"/>
          <p:cNvSpPr>
            <a:spLocks noGrp="1" noRot="1" noChangeAspect="1"/>
          </p:cNvSpPr>
          <p:nvPr>
            <p:ph type="sldImg" idx="2"/>
          </p:nvPr>
        </p:nvSpPr>
        <p:spPr>
          <a:xfrm>
            <a:off x="3059113" y="876300"/>
            <a:ext cx="3152775" cy="23653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27100" y="3373438"/>
            <a:ext cx="7416800" cy="2760662"/>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6659563"/>
            <a:ext cx="4017963" cy="35083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251450" y="6659563"/>
            <a:ext cx="4017963" cy="350837"/>
          </a:xfrm>
          <a:prstGeom prst="rect">
            <a:avLst/>
          </a:prstGeom>
        </p:spPr>
        <p:txBody>
          <a:bodyPr vert="horz" lIns="91440" tIns="45720" rIns="91440" bIns="45720" rtlCol="0" anchor="b"/>
          <a:lstStyle>
            <a:lvl1pPr algn="r">
              <a:defRPr sz="1200"/>
            </a:lvl1pPr>
          </a:lstStyle>
          <a:p>
            <a:fld id="{BFC96E8B-CA47-654D-A4A0-D05F6015E752}" type="slidenum">
              <a:rPr lang="en-US" smtClean="0"/>
              <a:t>‹#›</a:t>
            </a:fld>
            <a:endParaRPr lang="en-US"/>
          </a:p>
        </p:txBody>
      </p:sp>
    </p:spTree>
    <p:extLst>
      <p:ext uri="{BB962C8B-B14F-4D97-AF65-F5344CB8AC3E}">
        <p14:creationId xmlns:p14="http://schemas.microsoft.com/office/powerpoint/2010/main" val="42021987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96E8B-CA47-654D-A4A0-D05F6015E752}" type="slidenum">
              <a:rPr lang="en-US" smtClean="0"/>
              <a:t>1</a:t>
            </a:fld>
            <a:endParaRPr lang="en-US"/>
          </a:p>
        </p:txBody>
      </p:sp>
    </p:spTree>
    <p:extLst>
      <p:ext uri="{BB962C8B-B14F-4D97-AF65-F5344CB8AC3E}">
        <p14:creationId xmlns:p14="http://schemas.microsoft.com/office/powerpoint/2010/main" val="21764323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80420080"/>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kern="1200" smtId="4294967295"/>
            </a:defPPr>
          </a:lstStyle>
          <a:p>
            <a:r>
              <a:rPr lang="en-US"/>
              <a:t>Click to edit Master title style</a:t>
            </a:r>
          </a:p>
        </p:txBody>
      </p:sp>
      <p:sp>
        <p:nvSpPr>
          <p:cNvPr id="3" name="Vertical Text Placeholder 2"/>
          <p:cNvSpPr>
            <a:spLocks noGrp="1"/>
          </p:cNvSpPr>
          <p:nvPr>
            <p:ph type="body" orient="vert" idx="1"/>
          </p:nvPr>
        </p:nvSpPr>
        <p:spPr/>
        <p:txBody>
          <a:bodyPr vert="eaVert"/>
          <a:lstStyle>
            <a:defPPr>
              <a:defRPr kern="1200" smtId="4294967295"/>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defPPr>
              <a:defRPr kern="1200" smtId="4294967295"/>
            </a:defPPr>
          </a:lstStyle>
          <a:p>
            <a:fld id="{F8E1F909-3568-40F5-8205-05484158C88C}" type="datetimeFigureOut">
              <a:rPr lang="en-US" smtClean="0"/>
              <a:t>5/26/20</a:t>
            </a:fld>
            <a:endParaRPr lang="en-US"/>
          </a:p>
        </p:txBody>
      </p:sp>
      <p:sp>
        <p:nvSpPr>
          <p:cNvPr id="5" name="Footer Placeholder 4"/>
          <p:cNvSpPr>
            <a:spLocks noGrp="1"/>
          </p:cNvSpPr>
          <p:nvPr>
            <p:ph type="ftr" sz="quarter" idx="11"/>
          </p:nvPr>
        </p:nvSpPr>
        <p:spPr/>
        <p:txBody>
          <a:bodyPr/>
          <a:lstStyle>
            <a:defPPr>
              <a:defRPr kern="1200" smtId="4294967295"/>
            </a:defPPr>
          </a:lstStyle>
          <a:p>
            <a:endParaRPr lang="en-US"/>
          </a:p>
        </p:txBody>
      </p:sp>
      <p:sp>
        <p:nvSpPr>
          <p:cNvPr id="6" name="Slide Number Placeholder 5"/>
          <p:cNvSpPr>
            <a:spLocks noGrp="1"/>
          </p:cNvSpPr>
          <p:nvPr>
            <p:ph type="sldNum" sz="quarter" idx="12"/>
          </p:nvPr>
        </p:nvSpPr>
        <p:spPr/>
        <p:txBody>
          <a:bodyPr/>
          <a:lstStyle>
            <a:defPPr>
              <a:defRPr kern="1200" smtId="4294967295"/>
            </a:defPPr>
          </a:lstStyle>
          <a:p>
            <a:fld id="{5A40D005-FB29-4DA1-AF6A-7002CDC49E30}" type="slidenum">
              <a:rPr lang="en-US" smtClean="0"/>
              <a:t>‹#›</a:t>
            </a:fld>
            <a:endParaRPr lang="en-US"/>
          </a:p>
        </p:txBody>
      </p:sp>
    </p:spTree>
    <p:extLst>
      <p:ext uri="{BB962C8B-B14F-4D97-AF65-F5344CB8AC3E}">
        <p14:creationId xmlns:p14="http://schemas.microsoft.com/office/powerpoint/2010/main" val="256646121"/>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4559085" y="4221484"/>
            <a:ext cx="35547303" cy="89877900"/>
          </a:xfrm>
        </p:spPr>
        <p:txBody>
          <a:bodyPr vert="eaVert"/>
          <a:lstStyle>
            <a:defPPr>
              <a:defRPr kern="1200" smtId="4294967295"/>
            </a:defPPr>
          </a:lstStyle>
          <a:p>
            <a:r>
              <a:rPr lang="en-US"/>
              <a:t>Click to edit Master title style</a:t>
            </a:r>
          </a:p>
        </p:txBody>
      </p:sp>
      <p:sp>
        <p:nvSpPr>
          <p:cNvPr id="3" name="Vertical Text Placeholder 2"/>
          <p:cNvSpPr>
            <a:spLocks noGrp="1"/>
          </p:cNvSpPr>
          <p:nvPr>
            <p:ph type="body" orient="vert" idx="1"/>
          </p:nvPr>
        </p:nvSpPr>
        <p:spPr>
          <a:xfrm>
            <a:off x="7901947" y="4221484"/>
            <a:ext cx="105925615" cy="89877900"/>
          </a:xfrm>
        </p:spPr>
        <p:txBody>
          <a:bodyPr vert="eaVert"/>
          <a:lstStyle>
            <a:defPPr>
              <a:defRPr kern="1200" smtId="4294967295"/>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defPPr>
              <a:defRPr kern="1200" smtId="4294967295"/>
            </a:defPPr>
          </a:lstStyle>
          <a:p>
            <a:fld id="{F8E1F909-3568-40F5-8205-05484158C88C}" type="datetimeFigureOut">
              <a:rPr lang="en-US" smtClean="0"/>
              <a:t>5/26/20</a:t>
            </a:fld>
            <a:endParaRPr lang="en-US"/>
          </a:p>
        </p:txBody>
      </p:sp>
      <p:sp>
        <p:nvSpPr>
          <p:cNvPr id="5" name="Footer Placeholder 4"/>
          <p:cNvSpPr>
            <a:spLocks noGrp="1"/>
          </p:cNvSpPr>
          <p:nvPr>
            <p:ph type="ftr" sz="quarter" idx="11"/>
          </p:nvPr>
        </p:nvSpPr>
        <p:spPr/>
        <p:txBody>
          <a:bodyPr/>
          <a:lstStyle>
            <a:defPPr>
              <a:defRPr kern="1200" smtId="4294967295"/>
            </a:defPPr>
          </a:lstStyle>
          <a:p>
            <a:endParaRPr lang="en-US"/>
          </a:p>
        </p:txBody>
      </p:sp>
      <p:sp>
        <p:nvSpPr>
          <p:cNvPr id="6" name="Slide Number Placeholder 5"/>
          <p:cNvSpPr>
            <a:spLocks noGrp="1"/>
          </p:cNvSpPr>
          <p:nvPr>
            <p:ph type="sldNum" sz="quarter" idx="12"/>
          </p:nvPr>
        </p:nvSpPr>
        <p:spPr/>
        <p:txBody>
          <a:bodyPr/>
          <a:lstStyle>
            <a:defPPr>
              <a:defRPr kern="1200" smtId="4294967295"/>
            </a:defPPr>
          </a:lstStyle>
          <a:p>
            <a:fld id="{5A40D005-FB29-4DA1-AF6A-7002CDC49E30}" type="slidenum">
              <a:rPr lang="en-US" smtClean="0"/>
              <a:t>‹#›</a:t>
            </a:fld>
            <a:endParaRPr lang="en-US"/>
          </a:p>
        </p:txBody>
      </p:sp>
    </p:spTree>
    <p:extLst>
      <p:ext uri="{BB962C8B-B14F-4D97-AF65-F5344CB8AC3E}">
        <p14:creationId xmlns:p14="http://schemas.microsoft.com/office/powerpoint/2010/main" val="2634695376"/>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kern="1200" smtId="4294967295"/>
            </a:defPPr>
          </a:lstStyle>
          <a:p>
            <a:r>
              <a:rPr lang="en-US"/>
              <a:t>Click to edit Master title style</a:t>
            </a:r>
          </a:p>
        </p:txBody>
      </p:sp>
      <p:sp>
        <p:nvSpPr>
          <p:cNvPr id="3" name="Content Placeholder 2"/>
          <p:cNvSpPr>
            <a:spLocks noGrp="1"/>
          </p:cNvSpPr>
          <p:nvPr>
            <p:ph idx="1"/>
          </p:nvPr>
        </p:nvSpPr>
        <p:spPr/>
        <p:txBody>
          <a:bodyPr/>
          <a:lstStyle>
            <a:defPPr>
              <a:defRPr kern="1200" smtId="4294967295"/>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defPPr>
              <a:defRPr kern="1200" smtId="4294967295"/>
            </a:defPPr>
          </a:lstStyle>
          <a:p>
            <a:fld id="{F8E1F909-3568-40F5-8205-05484158C88C}" type="datetimeFigureOut">
              <a:rPr lang="en-US" smtClean="0"/>
              <a:t>5/26/20</a:t>
            </a:fld>
            <a:endParaRPr lang="en-US"/>
          </a:p>
        </p:txBody>
      </p:sp>
      <p:sp>
        <p:nvSpPr>
          <p:cNvPr id="5" name="Footer Placeholder 4"/>
          <p:cNvSpPr>
            <a:spLocks noGrp="1"/>
          </p:cNvSpPr>
          <p:nvPr>
            <p:ph type="ftr" sz="quarter" idx="11"/>
          </p:nvPr>
        </p:nvSpPr>
        <p:spPr/>
        <p:txBody>
          <a:bodyPr/>
          <a:lstStyle>
            <a:defPPr>
              <a:defRPr kern="1200" smtId="4294967295"/>
            </a:defPPr>
          </a:lstStyle>
          <a:p>
            <a:endParaRPr lang="en-US"/>
          </a:p>
        </p:txBody>
      </p:sp>
      <p:sp>
        <p:nvSpPr>
          <p:cNvPr id="6" name="Slide Number Placeholder 5"/>
          <p:cNvSpPr>
            <a:spLocks noGrp="1"/>
          </p:cNvSpPr>
          <p:nvPr>
            <p:ph type="sldNum" sz="quarter" idx="12"/>
          </p:nvPr>
        </p:nvSpPr>
        <p:spPr/>
        <p:txBody>
          <a:bodyPr/>
          <a:lstStyle>
            <a:defPPr>
              <a:defRPr kern="1200" smtId="4294967295"/>
            </a:defPPr>
          </a:lstStyle>
          <a:p>
            <a:fld id="{5A40D005-FB29-4DA1-AF6A-7002CDC49E30}" type="slidenum">
              <a:rPr lang="en-US" smtClean="0"/>
              <a:t>‹#›</a:t>
            </a:fld>
            <a:endParaRPr lang="en-US"/>
          </a:p>
        </p:txBody>
      </p:sp>
    </p:spTree>
    <p:extLst>
      <p:ext uri="{BB962C8B-B14F-4D97-AF65-F5344CB8AC3E}">
        <p14:creationId xmlns:p14="http://schemas.microsoft.com/office/powerpoint/2010/main" val="2394413000"/>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467103" y="21153123"/>
            <a:ext cx="37307521" cy="6537960"/>
          </a:xfrm>
        </p:spPr>
        <p:txBody>
          <a:bodyPr anchor="t"/>
          <a:lstStyle>
            <a:defPPr>
              <a:defRPr kern="1200" smtId="4294967295"/>
            </a:defPPr>
            <a:lvl1pPr algn="l">
              <a:defRPr sz="19200" b="1" cap="all"/>
            </a:lvl1pPr>
          </a:lstStyle>
          <a:p>
            <a:r>
              <a:rPr lang="en-US"/>
              <a:t>Click to edit Master title style</a:t>
            </a:r>
          </a:p>
        </p:txBody>
      </p:sp>
      <p:sp>
        <p:nvSpPr>
          <p:cNvPr id="3" name="Text Placeholder 2"/>
          <p:cNvSpPr>
            <a:spLocks noGrp="1"/>
          </p:cNvSpPr>
          <p:nvPr>
            <p:ph type="body" idx="1"/>
          </p:nvPr>
        </p:nvSpPr>
        <p:spPr>
          <a:xfrm>
            <a:off x="3467103" y="13952227"/>
            <a:ext cx="37307521" cy="7200897"/>
          </a:xfrm>
        </p:spPr>
        <p:txBody>
          <a:bodyPr anchor="b"/>
          <a:lstStyle>
            <a:defPPr>
              <a:defRPr kern="1200" smtId="4294967295"/>
            </a:defPPr>
            <a:lvl1pPr marL="0" indent="0">
              <a:buNone/>
              <a:defRPr sz="9700">
                <a:solidFill>
                  <a:schemeClr val="tx1">
                    <a:tint val="75000"/>
                  </a:schemeClr>
                </a:solidFill>
              </a:defRPr>
            </a:lvl1pPr>
            <a:lvl2pPr marL="2194514" indent="0">
              <a:buNone/>
              <a:defRPr sz="8700">
                <a:solidFill>
                  <a:schemeClr val="tx1">
                    <a:tint val="75000"/>
                  </a:schemeClr>
                </a:solidFill>
              </a:defRPr>
            </a:lvl2pPr>
            <a:lvl3pPr marL="4389028" indent="0">
              <a:buNone/>
              <a:defRPr sz="7700">
                <a:solidFill>
                  <a:schemeClr val="tx1">
                    <a:tint val="75000"/>
                  </a:schemeClr>
                </a:solidFill>
              </a:defRPr>
            </a:lvl3pPr>
            <a:lvl4pPr marL="6583543" indent="0">
              <a:buNone/>
              <a:defRPr sz="6700">
                <a:solidFill>
                  <a:schemeClr val="tx1">
                    <a:tint val="75000"/>
                  </a:schemeClr>
                </a:solidFill>
              </a:defRPr>
            </a:lvl4pPr>
            <a:lvl5pPr marL="8778057" indent="0">
              <a:buNone/>
              <a:defRPr sz="6700">
                <a:solidFill>
                  <a:schemeClr val="tx1">
                    <a:tint val="75000"/>
                  </a:schemeClr>
                </a:solidFill>
              </a:defRPr>
            </a:lvl5pPr>
            <a:lvl6pPr marL="10972571" indent="0">
              <a:buNone/>
              <a:defRPr sz="6700">
                <a:solidFill>
                  <a:schemeClr val="tx1">
                    <a:tint val="75000"/>
                  </a:schemeClr>
                </a:solidFill>
              </a:defRPr>
            </a:lvl6pPr>
            <a:lvl7pPr marL="13167085" indent="0">
              <a:buNone/>
              <a:defRPr sz="6700">
                <a:solidFill>
                  <a:schemeClr val="tx1">
                    <a:tint val="75000"/>
                  </a:schemeClr>
                </a:solidFill>
              </a:defRPr>
            </a:lvl7pPr>
            <a:lvl8pPr marL="15361599" indent="0">
              <a:buNone/>
              <a:defRPr sz="6700">
                <a:solidFill>
                  <a:schemeClr val="tx1">
                    <a:tint val="75000"/>
                  </a:schemeClr>
                </a:solidFill>
              </a:defRPr>
            </a:lvl8pPr>
            <a:lvl9pPr marL="17556114" indent="0">
              <a:buNone/>
              <a:defRPr sz="67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defPPr>
              <a:defRPr kern="1200" smtId="4294967295"/>
            </a:defPPr>
          </a:lstStyle>
          <a:p>
            <a:fld id="{F8E1F909-3568-40F5-8205-05484158C88C}" type="datetimeFigureOut">
              <a:rPr lang="en-US" smtClean="0"/>
              <a:t>5/26/20</a:t>
            </a:fld>
            <a:endParaRPr lang="en-US"/>
          </a:p>
        </p:txBody>
      </p:sp>
      <p:sp>
        <p:nvSpPr>
          <p:cNvPr id="5" name="Footer Placeholder 4"/>
          <p:cNvSpPr>
            <a:spLocks noGrp="1"/>
          </p:cNvSpPr>
          <p:nvPr>
            <p:ph type="ftr" sz="quarter" idx="11"/>
          </p:nvPr>
        </p:nvSpPr>
        <p:spPr/>
        <p:txBody>
          <a:bodyPr/>
          <a:lstStyle>
            <a:defPPr>
              <a:defRPr kern="1200" smtId="4294967295"/>
            </a:defPPr>
          </a:lstStyle>
          <a:p>
            <a:endParaRPr lang="en-US"/>
          </a:p>
        </p:txBody>
      </p:sp>
      <p:sp>
        <p:nvSpPr>
          <p:cNvPr id="6" name="Slide Number Placeholder 5"/>
          <p:cNvSpPr>
            <a:spLocks noGrp="1"/>
          </p:cNvSpPr>
          <p:nvPr>
            <p:ph type="sldNum" sz="quarter" idx="12"/>
          </p:nvPr>
        </p:nvSpPr>
        <p:spPr/>
        <p:txBody>
          <a:bodyPr/>
          <a:lstStyle>
            <a:defPPr>
              <a:defRPr kern="1200" smtId="4294967295"/>
            </a:defPPr>
          </a:lstStyle>
          <a:p>
            <a:fld id="{5A40D005-FB29-4DA1-AF6A-7002CDC49E30}" type="slidenum">
              <a:rPr lang="en-US" smtClean="0"/>
              <a:t>‹#›</a:t>
            </a:fld>
            <a:endParaRPr lang="en-US"/>
          </a:p>
        </p:txBody>
      </p:sp>
    </p:spTree>
    <p:extLst>
      <p:ext uri="{BB962C8B-B14F-4D97-AF65-F5344CB8AC3E}">
        <p14:creationId xmlns:p14="http://schemas.microsoft.com/office/powerpoint/2010/main" val="3752968356"/>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kern="1200" smtId="4294967295"/>
            </a:defPPr>
          </a:lstStyle>
          <a:p>
            <a:r>
              <a:rPr lang="en-US"/>
              <a:t>Click to edit Master title style</a:t>
            </a:r>
          </a:p>
        </p:txBody>
      </p:sp>
      <p:sp>
        <p:nvSpPr>
          <p:cNvPr id="3" name="Content Placeholder 2"/>
          <p:cNvSpPr>
            <a:spLocks noGrp="1"/>
          </p:cNvSpPr>
          <p:nvPr>
            <p:ph sz="half" idx="1"/>
          </p:nvPr>
        </p:nvSpPr>
        <p:spPr>
          <a:xfrm>
            <a:off x="7901944" y="24582124"/>
            <a:ext cx="70736458" cy="69517264"/>
          </a:xfrm>
        </p:spPr>
        <p:txBody>
          <a:bodyPr/>
          <a:lstStyle>
            <a:defPPr>
              <a:defRPr kern="1200" smtId="4294967295"/>
            </a:defPPr>
            <a:lvl1pPr>
              <a:defRPr sz="13400"/>
            </a:lvl1pPr>
            <a:lvl2pPr>
              <a:defRPr sz="11500"/>
            </a:lvl2pPr>
            <a:lvl3pPr>
              <a:defRPr sz="9700"/>
            </a:lvl3pPr>
            <a:lvl4pPr>
              <a:defRPr sz="8700"/>
            </a:lvl4pPr>
            <a:lvl5pPr>
              <a:defRPr sz="8700"/>
            </a:lvl5pPr>
            <a:lvl6pPr>
              <a:defRPr sz="8700"/>
            </a:lvl6pPr>
            <a:lvl7pPr>
              <a:defRPr sz="8700"/>
            </a:lvl7pPr>
            <a:lvl8pPr>
              <a:defRPr sz="8700"/>
            </a:lvl8pPr>
            <a:lvl9pPr>
              <a:defRPr sz="8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79369921" y="24582124"/>
            <a:ext cx="70736464" cy="69517264"/>
          </a:xfrm>
        </p:spPr>
        <p:txBody>
          <a:bodyPr/>
          <a:lstStyle>
            <a:defPPr>
              <a:defRPr kern="1200" smtId="4294967295"/>
            </a:defPPr>
            <a:lvl1pPr>
              <a:defRPr sz="13400"/>
            </a:lvl1pPr>
            <a:lvl2pPr>
              <a:defRPr sz="11500"/>
            </a:lvl2pPr>
            <a:lvl3pPr>
              <a:defRPr sz="9700"/>
            </a:lvl3pPr>
            <a:lvl4pPr>
              <a:defRPr sz="8700"/>
            </a:lvl4pPr>
            <a:lvl5pPr>
              <a:defRPr sz="8700"/>
            </a:lvl5pPr>
            <a:lvl6pPr>
              <a:defRPr sz="8700"/>
            </a:lvl6pPr>
            <a:lvl7pPr>
              <a:defRPr sz="8700"/>
            </a:lvl7pPr>
            <a:lvl8pPr>
              <a:defRPr sz="8700"/>
            </a:lvl8pPr>
            <a:lvl9pPr>
              <a:defRPr sz="8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defPPr>
              <a:defRPr kern="1200" smtId="4294967295"/>
            </a:defPPr>
          </a:lstStyle>
          <a:p>
            <a:fld id="{F8E1F909-3568-40F5-8205-05484158C88C}" type="datetimeFigureOut">
              <a:rPr lang="en-US" smtClean="0"/>
              <a:t>5/26/20</a:t>
            </a:fld>
            <a:endParaRPr lang="en-US"/>
          </a:p>
        </p:txBody>
      </p:sp>
      <p:sp>
        <p:nvSpPr>
          <p:cNvPr id="6" name="Footer Placeholder 5"/>
          <p:cNvSpPr>
            <a:spLocks noGrp="1"/>
          </p:cNvSpPr>
          <p:nvPr>
            <p:ph type="ftr" sz="quarter" idx="11"/>
          </p:nvPr>
        </p:nvSpPr>
        <p:spPr/>
        <p:txBody>
          <a:bodyPr/>
          <a:lstStyle>
            <a:defPPr>
              <a:defRPr kern="1200" smtId="4294967295"/>
            </a:defPPr>
          </a:lstStyle>
          <a:p>
            <a:endParaRPr lang="en-US"/>
          </a:p>
        </p:txBody>
      </p:sp>
      <p:sp>
        <p:nvSpPr>
          <p:cNvPr id="7" name="Slide Number Placeholder 6"/>
          <p:cNvSpPr>
            <a:spLocks noGrp="1"/>
          </p:cNvSpPr>
          <p:nvPr>
            <p:ph type="sldNum" sz="quarter" idx="12"/>
          </p:nvPr>
        </p:nvSpPr>
        <p:spPr/>
        <p:txBody>
          <a:bodyPr/>
          <a:lstStyle>
            <a:defPPr>
              <a:defRPr kern="1200" smtId="4294967295"/>
            </a:defPPr>
          </a:lstStyle>
          <a:p>
            <a:fld id="{5A40D005-FB29-4DA1-AF6A-7002CDC49E30}" type="slidenum">
              <a:rPr lang="en-US" smtClean="0"/>
              <a:t>‹#›</a:t>
            </a:fld>
            <a:endParaRPr lang="en-US"/>
          </a:p>
        </p:txBody>
      </p:sp>
    </p:spTree>
    <p:extLst>
      <p:ext uri="{BB962C8B-B14F-4D97-AF65-F5344CB8AC3E}">
        <p14:creationId xmlns:p14="http://schemas.microsoft.com/office/powerpoint/2010/main" val="2017245142"/>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194560" y="1318263"/>
            <a:ext cx="39502079" cy="5486400"/>
          </a:xfrm>
        </p:spPr>
        <p:txBody>
          <a:bodyPr/>
          <a:lstStyle>
            <a:defPPr>
              <a:defRPr kern="1200" smtId="4294967295"/>
            </a:defPPr>
            <a:lvl1pPr>
              <a:defRPr/>
            </a:lvl1pPr>
          </a:lstStyle>
          <a:p>
            <a:r>
              <a:rPr lang="en-US"/>
              <a:t>Click to edit Master title style</a:t>
            </a:r>
          </a:p>
        </p:txBody>
      </p:sp>
      <p:sp>
        <p:nvSpPr>
          <p:cNvPr id="3" name="Text Placeholder 2"/>
          <p:cNvSpPr>
            <a:spLocks noGrp="1"/>
          </p:cNvSpPr>
          <p:nvPr>
            <p:ph type="body" idx="1"/>
          </p:nvPr>
        </p:nvSpPr>
        <p:spPr>
          <a:xfrm>
            <a:off x="2194562" y="7368545"/>
            <a:ext cx="19392903" cy="3070857"/>
          </a:xfrm>
        </p:spPr>
        <p:txBody>
          <a:bodyPr anchor="b"/>
          <a:lstStyle>
            <a:defPPr>
              <a:defRPr kern="1200" smtId="4294967295"/>
            </a:defPPr>
            <a:lvl1pPr marL="0" indent="0">
              <a:buNone/>
              <a:defRPr sz="11500" b="1"/>
            </a:lvl1pPr>
            <a:lvl2pPr marL="2194514" indent="0">
              <a:buNone/>
              <a:defRPr sz="9700" b="1"/>
            </a:lvl2pPr>
            <a:lvl3pPr marL="4389028" indent="0">
              <a:buNone/>
              <a:defRPr sz="8700" b="1"/>
            </a:lvl3pPr>
            <a:lvl4pPr marL="6583543" indent="0">
              <a:buNone/>
              <a:defRPr sz="7700" b="1"/>
            </a:lvl4pPr>
            <a:lvl5pPr marL="8778057" indent="0">
              <a:buNone/>
              <a:defRPr sz="7700" b="1"/>
            </a:lvl5pPr>
            <a:lvl6pPr marL="10972571" indent="0">
              <a:buNone/>
              <a:defRPr sz="7700" b="1"/>
            </a:lvl6pPr>
            <a:lvl7pPr marL="13167085" indent="0">
              <a:buNone/>
              <a:defRPr sz="7700" b="1"/>
            </a:lvl7pPr>
            <a:lvl8pPr marL="15361599" indent="0">
              <a:buNone/>
              <a:defRPr sz="7700" b="1"/>
            </a:lvl8pPr>
            <a:lvl9pPr marL="17556114" indent="0">
              <a:buNone/>
              <a:defRPr sz="7700" b="1"/>
            </a:lvl9pPr>
          </a:lstStyle>
          <a:p>
            <a:pPr lvl="0"/>
            <a:r>
              <a:rPr lang="en-US"/>
              <a:t>Click to edit Master text styles</a:t>
            </a:r>
          </a:p>
        </p:txBody>
      </p:sp>
      <p:sp>
        <p:nvSpPr>
          <p:cNvPr id="4" name="Content Placeholder 3"/>
          <p:cNvSpPr>
            <a:spLocks noGrp="1"/>
          </p:cNvSpPr>
          <p:nvPr>
            <p:ph sz="half" idx="2"/>
          </p:nvPr>
        </p:nvSpPr>
        <p:spPr>
          <a:xfrm>
            <a:off x="2194562" y="10439402"/>
            <a:ext cx="19392903" cy="18966183"/>
          </a:xfrm>
        </p:spPr>
        <p:txBody>
          <a:bodyPr/>
          <a:lstStyle>
            <a:defPPr>
              <a:defRPr kern="1200" smtId="4294967295"/>
            </a:defPPr>
            <a:lvl1pPr>
              <a:defRPr sz="11500"/>
            </a:lvl1pPr>
            <a:lvl2pPr>
              <a:defRPr sz="9700"/>
            </a:lvl2pPr>
            <a:lvl3pPr>
              <a:defRPr sz="8700"/>
            </a:lvl3pPr>
            <a:lvl4pPr>
              <a:defRPr sz="7700"/>
            </a:lvl4pPr>
            <a:lvl5pPr>
              <a:defRPr sz="7700"/>
            </a:lvl5pPr>
            <a:lvl6pPr>
              <a:defRPr sz="7700"/>
            </a:lvl6pPr>
            <a:lvl7pPr>
              <a:defRPr sz="7700"/>
            </a:lvl7pPr>
            <a:lvl8pPr>
              <a:defRPr sz="7700"/>
            </a:lvl8pPr>
            <a:lvl9pPr>
              <a:defRPr sz="7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22296123" y="7368545"/>
            <a:ext cx="19400520" cy="3070857"/>
          </a:xfrm>
        </p:spPr>
        <p:txBody>
          <a:bodyPr anchor="b"/>
          <a:lstStyle>
            <a:defPPr>
              <a:defRPr kern="1200" smtId="4294967295"/>
            </a:defPPr>
            <a:lvl1pPr marL="0" indent="0">
              <a:buNone/>
              <a:defRPr sz="11500" b="1"/>
            </a:lvl1pPr>
            <a:lvl2pPr marL="2194514" indent="0">
              <a:buNone/>
              <a:defRPr sz="9700" b="1"/>
            </a:lvl2pPr>
            <a:lvl3pPr marL="4389028" indent="0">
              <a:buNone/>
              <a:defRPr sz="8700" b="1"/>
            </a:lvl3pPr>
            <a:lvl4pPr marL="6583543" indent="0">
              <a:buNone/>
              <a:defRPr sz="7700" b="1"/>
            </a:lvl4pPr>
            <a:lvl5pPr marL="8778057" indent="0">
              <a:buNone/>
              <a:defRPr sz="7700" b="1"/>
            </a:lvl5pPr>
            <a:lvl6pPr marL="10972571" indent="0">
              <a:buNone/>
              <a:defRPr sz="7700" b="1"/>
            </a:lvl6pPr>
            <a:lvl7pPr marL="13167085" indent="0">
              <a:buNone/>
              <a:defRPr sz="7700" b="1"/>
            </a:lvl7pPr>
            <a:lvl8pPr marL="15361599" indent="0">
              <a:buNone/>
              <a:defRPr sz="7700" b="1"/>
            </a:lvl8pPr>
            <a:lvl9pPr marL="17556114" indent="0">
              <a:buNone/>
              <a:defRPr sz="7700" b="1"/>
            </a:lvl9pPr>
          </a:lstStyle>
          <a:p>
            <a:pPr lvl="0"/>
            <a:r>
              <a:rPr lang="en-US"/>
              <a:t>Click to edit Master text styles</a:t>
            </a:r>
          </a:p>
        </p:txBody>
      </p:sp>
      <p:sp>
        <p:nvSpPr>
          <p:cNvPr id="6" name="Content Placeholder 5"/>
          <p:cNvSpPr>
            <a:spLocks noGrp="1"/>
          </p:cNvSpPr>
          <p:nvPr>
            <p:ph sz="quarter" idx="4"/>
          </p:nvPr>
        </p:nvSpPr>
        <p:spPr>
          <a:xfrm>
            <a:off x="22296123" y="10439402"/>
            <a:ext cx="19400520" cy="18966183"/>
          </a:xfrm>
        </p:spPr>
        <p:txBody>
          <a:bodyPr/>
          <a:lstStyle>
            <a:defPPr>
              <a:defRPr kern="1200" smtId="4294967295"/>
            </a:defPPr>
            <a:lvl1pPr>
              <a:defRPr sz="11500"/>
            </a:lvl1pPr>
            <a:lvl2pPr>
              <a:defRPr sz="9700"/>
            </a:lvl2pPr>
            <a:lvl3pPr>
              <a:defRPr sz="8700"/>
            </a:lvl3pPr>
            <a:lvl4pPr>
              <a:defRPr sz="7700"/>
            </a:lvl4pPr>
            <a:lvl5pPr>
              <a:defRPr sz="7700"/>
            </a:lvl5pPr>
            <a:lvl6pPr>
              <a:defRPr sz="7700"/>
            </a:lvl6pPr>
            <a:lvl7pPr>
              <a:defRPr sz="7700"/>
            </a:lvl7pPr>
            <a:lvl8pPr>
              <a:defRPr sz="7700"/>
            </a:lvl8pPr>
            <a:lvl9pPr>
              <a:defRPr sz="7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defPPr>
              <a:defRPr kern="1200" smtId="4294967295"/>
            </a:defPPr>
          </a:lstStyle>
          <a:p>
            <a:fld id="{F8E1F909-3568-40F5-8205-05484158C88C}" type="datetimeFigureOut">
              <a:rPr lang="en-US" smtClean="0"/>
              <a:t>5/26/20</a:t>
            </a:fld>
            <a:endParaRPr lang="en-US"/>
          </a:p>
        </p:txBody>
      </p:sp>
      <p:sp>
        <p:nvSpPr>
          <p:cNvPr id="8" name="Footer Placeholder 7"/>
          <p:cNvSpPr>
            <a:spLocks noGrp="1"/>
          </p:cNvSpPr>
          <p:nvPr>
            <p:ph type="ftr" sz="quarter" idx="11"/>
          </p:nvPr>
        </p:nvSpPr>
        <p:spPr/>
        <p:txBody>
          <a:bodyPr/>
          <a:lstStyle>
            <a:defPPr>
              <a:defRPr kern="1200" smtId="4294967295"/>
            </a:defPPr>
          </a:lstStyle>
          <a:p>
            <a:endParaRPr lang="en-US"/>
          </a:p>
        </p:txBody>
      </p:sp>
      <p:sp>
        <p:nvSpPr>
          <p:cNvPr id="9" name="Slide Number Placeholder 8"/>
          <p:cNvSpPr>
            <a:spLocks noGrp="1"/>
          </p:cNvSpPr>
          <p:nvPr>
            <p:ph type="sldNum" sz="quarter" idx="12"/>
          </p:nvPr>
        </p:nvSpPr>
        <p:spPr/>
        <p:txBody>
          <a:bodyPr/>
          <a:lstStyle>
            <a:defPPr>
              <a:defRPr kern="1200" smtId="4294967295"/>
            </a:defPPr>
          </a:lstStyle>
          <a:p>
            <a:fld id="{5A40D005-FB29-4DA1-AF6A-7002CDC49E30}" type="slidenum">
              <a:rPr lang="en-US" smtClean="0"/>
              <a:t>‹#›</a:t>
            </a:fld>
            <a:endParaRPr lang="en-US"/>
          </a:p>
        </p:txBody>
      </p:sp>
    </p:spTree>
    <p:extLst>
      <p:ext uri="{BB962C8B-B14F-4D97-AF65-F5344CB8AC3E}">
        <p14:creationId xmlns:p14="http://schemas.microsoft.com/office/powerpoint/2010/main" val="3947019482"/>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kern="1200" smtId="4294967295"/>
            </a:defPPr>
          </a:lstStyle>
          <a:p>
            <a:r>
              <a:rPr lang="en-US"/>
              <a:t>Click to edit Master title style</a:t>
            </a:r>
          </a:p>
        </p:txBody>
      </p:sp>
      <p:sp>
        <p:nvSpPr>
          <p:cNvPr id="3" name="Date Placeholder 2"/>
          <p:cNvSpPr>
            <a:spLocks noGrp="1"/>
          </p:cNvSpPr>
          <p:nvPr>
            <p:ph type="dt" sz="half" idx="10"/>
          </p:nvPr>
        </p:nvSpPr>
        <p:spPr/>
        <p:txBody>
          <a:bodyPr/>
          <a:lstStyle>
            <a:defPPr>
              <a:defRPr kern="1200" smtId="4294967295"/>
            </a:defPPr>
          </a:lstStyle>
          <a:p>
            <a:fld id="{F8E1F909-3568-40F5-8205-05484158C88C}" type="datetimeFigureOut">
              <a:rPr lang="en-US" smtClean="0"/>
              <a:t>5/26/20</a:t>
            </a:fld>
            <a:endParaRPr lang="en-US"/>
          </a:p>
        </p:txBody>
      </p:sp>
      <p:sp>
        <p:nvSpPr>
          <p:cNvPr id="4" name="Footer Placeholder 3"/>
          <p:cNvSpPr>
            <a:spLocks noGrp="1"/>
          </p:cNvSpPr>
          <p:nvPr>
            <p:ph type="ftr" sz="quarter" idx="11"/>
          </p:nvPr>
        </p:nvSpPr>
        <p:spPr/>
        <p:txBody>
          <a:bodyPr/>
          <a:lstStyle>
            <a:defPPr>
              <a:defRPr kern="1200" smtId="4294967295"/>
            </a:defPPr>
          </a:lstStyle>
          <a:p>
            <a:endParaRPr lang="en-US"/>
          </a:p>
        </p:txBody>
      </p:sp>
      <p:sp>
        <p:nvSpPr>
          <p:cNvPr id="5" name="Slide Number Placeholder 4"/>
          <p:cNvSpPr>
            <a:spLocks noGrp="1"/>
          </p:cNvSpPr>
          <p:nvPr>
            <p:ph type="sldNum" sz="quarter" idx="12"/>
          </p:nvPr>
        </p:nvSpPr>
        <p:spPr/>
        <p:txBody>
          <a:bodyPr/>
          <a:lstStyle>
            <a:defPPr>
              <a:defRPr kern="1200" smtId="4294967295"/>
            </a:defPPr>
          </a:lstStyle>
          <a:p>
            <a:fld id="{5A40D005-FB29-4DA1-AF6A-7002CDC49E30}" type="slidenum">
              <a:rPr lang="en-US" smtClean="0"/>
              <a:t>‹#›</a:t>
            </a:fld>
            <a:endParaRPr lang="en-US"/>
          </a:p>
        </p:txBody>
      </p:sp>
    </p:spTree>
    <p:extLst>
      <p:ext uri="{BB962C8B-B14F-4D97-AF65-F5344CB8AC3E}">
        <p14:creationId xmlns:p14="http://schemas.microsoft.com/office/powerpoint/2010/main" val="366342321"/>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defPPr>
              <a:defRPr kern="1200" smtId="4294967295"/>
            </a:defPPr>
          </a:lstStyle>
          <a:p>
            <a:fld id="{F8E1F909-3568-40F5-8205-05484158C88C}" type="datetimeFigureOut">
              <a:rPr lang="en-US" smtClean="0"/>
              <a:t>5/26/20</a:t>
            </a:fld>
            <a:endParaRPr lang="en-US"/>
          </a:p>
        </p:txBody>
      </p:sp>
      <p:sp>
        <p:nvSpPr>
          <p:cNvPr id="3" name="Footer Placeholder 2"/>
          <p:cNvSpPr>
            <a:spLocks noGrp="1"/>
          </p:cNvSpPr>
          <p:nvPr>
            <p:ph type="ftr" sz="quarter" idx="11"/>
          </p:nvPr>
        </p:nvSpPr>
        <p:spPr/>
        <p:txBody>
          <a:bodyPr/>
          <a:lstStyle>
            <a:defPPr>
              <a:defRPr kern="1200" smtId="4294967295"/>
            </a:defPPr>
          </a:lstStyle>
          <a:p>
            <a:endParaRPr lang="en-US"/>
          </a:p>
        </p:txBody>
      </p:sp>
      <p:sp>
        <p:nvSpPr>
          <p:cNvPr id="4" name="Slide Number Placeholder 3"/>
          <p:cNvSpPr>
            <a:spLocks noGrp="1"/>
          </p:cNvSpPr>
          <p:nvPr>
            <p:ph type="sldNum" sz="quarter" idx="12"/>
          </p:nvPr>
        </p:nvSpPr>
        <p:spPr/>
        <p:txBody>
          <a:bodyPr/>
          <a:lstStyle>
            <a:defPPr>
              <a:defRPr kern="1200" smtId="4294967295"/>
            </a:defPPr>
          </a:lstStyle>
          <a:p>
            <a:fld id="{5A40D005-FB29-4DA1-AF6A-7002CDC49E30}" type="slidenum">
              <a:rPr lang="en-US" smtClean="0"/>
              <a:t>‹#›</a:t>
            </a:fld>
            <a:endParaRPr lang="en-US"/>
          </a:p>
        </p:txBody>
      </p:sp>
    </p:spTree>
    <p:extLst>
      <p:ext uri="{BB962C8B-B14F-4D97-AF65-F5344CB8AC3E}">
        <p14:creationId xmlns:p14="http://schemas.microsoft.com/office/powerpoint/2010/main" val="2860914929"/>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94564" y="1310640"/>
            <a:ext cx="14439903" cy="5577840"/>
          </a:xfrm>
        </p:spPr>
        <p:txBody>
          <a:bodyPr anchor="b"/>
          <a:lstStyle>
            <a:defPPr>
              <a:defRPr kern="1200" smtId="4294967295"/>
            </a:defPPr>
            <a:lvl1pPr algn="l">
              <a:defRPr sz="9700" b="1"/>
            </a:lvl1pPr>
          </a:lstStyle>
          <a:p>
            <a:r>
              <a:rPr lang="en-US"/>
              <a:t>Click to edit Master title style</a:t>
            </a:r>
          </a:p>
        </p:txBody>
      </p:sp>
      <p:sp>
        <p:nvSpPr>
          <p:cNvPr id="3" name="Content Placeholder 2"/>
          <p:cNvSpPr>
            <a:spLocks noGrp="1"/>
          </p:cNvSpPr>
          <p:nvPr>
            <p:ph idx="1"/>
          </p:nvPr>
        </p:nvSpPr>
        <p:spPr>
          <a:xfrm>
            <a:off x="17160239" y="1310643"/>
            <a:ext cx="24536400" cy="28094942"/>
          </a:xfrm>
        </p:spPr>
        <p:txBody>
          <a:bodyPr/>
          <a:lstStyle>
            <a:defPPr>
              <a:defRPr kern="1200" smtId="4294967295"/>
            </a:defPPr>
            <a:lvl1pPr>
              <a:defRPr sz="15400"/>
            </a:lvl1pPr>
            <a:lvl2pPr>
              <a:defRPr sz="13400"/>
            </a:lvl2pPr>
            <a:lvl3pPr>
              <a:defRPr sz="11500"/>
            </a:lvl3pPr>
            <a:lvl4pPr>
              <a:defRPr sz="9700"/>
            </a:lvl4pPr>
            <a:lvl5pPr>
              <a:defRPr sz="9700"/>
            </a:lvl5pPr>
            <a:lvl6pPr>
              <a:defRPr sz="9700"/>
            </a:lvl6pPr>
            <a:lvl7pPr>
              <a:defRPr sz="9700"/>
            </a:lvl7pPr>
            <a:lvl8pPr>
              <a:defRPr sz="9700"/>
            </a:lvl8pPr>
            <a:lvl9pPr>
              <a:defRPr sz="9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2194564" y="6888483"/>
            <a:ext cx="14439903" cy="22517103"/>
          </a:xfrm>
        </p:spPr>
        <p:txBody>
          <a:bodyPr/>
          <a:lstStyle>
            <a:defPPr>
              <a:defRPr kern="1200" smtId="4294967295"/>
            </a:defPPr>
            <a:lvl1pPr marL="0" indent="0">
              <a:buNone/>
              <a:defRPr sz="6700"/>
            </a:lvl1pPr>
            <a:lvl2pPr marL="2194514" indent="0">
              <a:buNone/>
              <a:defRPr sz="5700"/>
            </a:lvl2pPr>
            <a:lvl3pPr marL="4389028" indent="0">
              <a:buNone/>
              <a:defRPr sz="4800"/>
            </a:lvl3pPr>
            <a:lvl4pPr marL="6583543" indent="0">
              <a:buNone/>
              <a:defRPr sz="4300"/>
            </a:lvl4pPr>
            <a:lvl5pPr marL="8778057" indent="0">
              <a:buNone/>
              <a:defRPr sz="4300"/>
            </a:lvl5pPr>
            <a:lvl6pPr marL="10972571" indent="0">
              <a:buNone/>
              <a:defRPr sz="4300"/>
            </a:lvl6pPr>
            <a:lvl7pPr marL="13167085" indent="0">
              <a:buNone/>
              <a:defRPr sz="4300"/>
            </a:lvl7pPr>
            <a:lvl8pPr marL="15361599" indent="0">
              <a:buNone/>
              <a:defRPr sz="4300"/>
            </a:lvl8pPr>
            <a:lvl9pPr marL="17556114" indent="0">
              <a:buNone/>
              <a:defRPr sz="4300"/>
            </a:lvl9pPr>
          </a:lstStyle>
          <a:p>
            <a:pPr lvl="0"/>
            <a:r>
              <a:rPr lang="en-US"/>
              <a:t>Click to edit Master text styles</a:t>
            </a:r>
          </a:p>
        </p:txBody>
      </p:sp>
      <p:sp>
        <p:nvSpPr>
          <p:cNvPr id="5" name="Date Placeholder 4"/>
          <p:cNvSpPr>
            <a:spLocks noGrp="1"/>
          </p:cNvSpPr>
          <p:nvPr>
            <p:ph type="dt" sz="half" idx="10"/>
          </p:nvPr>
        </p:nvSpPr>
        <p:spPr/>
        <p:txBody>
          <a:bodyPr/>
          <a:lstStyle>
            <a:defPPr>
              <a:defRPr kern="1200" smtId="4294967295"/>
            </a:defPPr>
          </a:lstStyle>
          <a:p>
            <a:fld id="{F8E1F909-3568-40F5-8205-05484158C88C}" type="datetimeFigureOut">
              <a:rPr lang="en-US" smtClean="0"/>
              <a:t>5/26/20</a:t>
            </a:fld>
            <a:endParaRPr lang="en-US"/>
          </a:p>
        </p:txBody>
      </p:sp>
      <p:sp>
        <p:nvSpPr>
          <p:cNvPr id="6" name="Footer Placeholder 5"/>
          <p:cNvSpPr>
            <a:spLocks noGrp="1"/>
          </p:cNvSpPr>
          <p:nvPr>
            <p:ph type="ftr" sz="quarter" idx="11"/>
          </p:nvPr>
        </p:nvSpPr>
        <p:spPr/>
        <p:txBody>
          <a:bodyPr/>
          <a:lstStyle>
            <a:defPPr>
              <a:defRPr kern="1200" smtId="4294967295"/>
            </a:defPPr>
          </a:lstStyle>
          <a:p>
            <a:endParaRPr lang="en-US"/>
          </a:p>
        </p:txBody>
      </p:sp>
      <p:sp>
        <p:nvSpPr>
          <p:cNvPr id="7" name="Slide Number Placeholder 6"/>
          <p:cNvSpPr>
            <a:spLocks noGrp="1"/>
          </p:cNvSpPr>
          <p:nvPr>
            <p:ph type="sldNum" sz="quarter" idx="12"/>
          </p:nvPr>
        </p:nvSpPr>
        <p:spPr/>
        <p:txBody>
          <a:bodyPr/>
          <a:lstStyle>
            <a:defPPr>
              <a:defRPr kern="1200" smtId="4294967295"/>
            </a:defPPr>
          </a:lstStyle>
          <a:p>
            <a:fld id="{5A40D005-FB29-4DA1-AF6A-7002CDC49E30}" type="slidenum">
              <a:rPr lang="en-US" smtClean="0"/>
              <a:t>‹#›</a:t>
            </a:fld>
            <a:endParaRPr lang="en-US"/>
          </a:p>
        </p:txBody>
      </p:sp>
    </p:spTree>
    <p:extLst>
      <p:ext uri="{BB962C8B-B14F-4D97-AF65-F5344CB8AC3E}">
        <p14:creationId xmlns:p14="http://schemas.microsoft.com/office/powerpoint/2010/main" val="833310565"/>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02983" y="23042882"/>
            <a:ext cx="26334721" cy="2720343"/>
          </a:xfrm>
        </p:spPr>
        <p:txBody>
          <a:bodyPr anchor="b"/>
          <a:lstStyle>
            <a:defPPr>
              <a:defRPr kern="1200" smtId="4294967295"/>
            </a:defPPr>
            <a:lvl1pPr algn="l">
              <a:defRPr sz="9700" b="1"/>
            </a:lvl1pPr>
          </a:lstStyle>
          <a:p>
            <a:r>
              <a:rPr lang="en-US"/>
              <a:t>Click to edit Master title style</a:t>
            </a:r>
          </a:p>
        </p:txBody>
      </p:sp>
      <p:sp>
        <p:nvSpPr>
          <p:cNvPr id="3" name="Picture Placeholder 2"/>
          <p:cNvSpPr>
            <a:spLocks noGrp="1"/>
          </p:cNvSpPr>
          <p:nvPr>
            <p:ph type="pic" idx="1"/>
          </p:nvPr>
        </p:nvSpPr>
        <p:spPr>
          <a:xfrm>
            <a:off x="8602983" y="2941320"/>
            <a:ext cx="26334721" cy="19751039"/>
          </a:xfrm>
        </p:spPr>
        <p:txBody>
          <a:bodyPr/>
          <a:lstStyle>
            <a:defPPr>
              <a:defRPr kern="1200" smtId="4294967295"/>
            </a:defPPr>
            <a:lvl1pPr marL="0" indent="0">
              <a:buNone/>
              <a:defRPr sz="15400"/>
            </a:lvl1pPr>
            <a:lvl2pPr marL="2194514" indent="0">
              <a:buNone/>
              <a:defRPr sz="13400"/>
            </a:lvl2pPr>
            <a:lvl3pPr marL="4389028" indent="0">
              <a:buNone/>
              <a:defRPr sz="11500"/>
            </a:lvl3pPr>
            <a:lvl4pPr marL="6583543" indent="0">
              <a:buNone/>
              <a:defRPr sz="9700"/>
            </a:lvl4pPr>
            <a:lvl5pPr marL="8778057" indent="0">
              <a:buNone/>
              <a:defRPr sz="9700"/>
            </a:lvl5pPr>
            <a:lvl6pPr marL="10972571" indent="0">
              <a:buNone/>
              <a:defRPr sz="9700"/>
            </a:lvl6pPr>
            <a:lvl7pPr marL="13167085" indent="0">
              <a:buNone/>
              <a:defRPr sz="9700"/>
            </a:lvl7pPr>
            <a:lvl8pPr marL="15361599" indent="0">
              <a:buNone/>
              <a:defRPr sz="9700"/>
            </a:lvl8pPr>
            <a:lvl9pPr marL="17556114" indent="0">
              <a:buNone/>
              <a:defRPr sz="9700"/>
            </a:lvl9pPr>
          </a:lstStyle>
          <a:p>
            <a:endParaRPr lang="en-US"/>
          </a:p>
        </p:txBody>
      </p:sp>
      <p:sp>
        <p:nvSpPr>
          <p:cNvPr id="4" name="Text Placeholder 3"/>
          <p:cNvSpPr>
            <a:spLocks noGrp="1"/>
          </p:cNvSpPr>
          <p:nvPr>
            <p:ph type="body" sz="half" idx="2"/>
          </p:nvPr>
        </p:nvSpPr>
        <p:spPr>
          <a:xfrm>
            <a:off x="8602983" y="25763224"/>
            <a:ext cx="26334721" cy="3863337"/>
          </a:xfrm>
        </p:spPr>
        <p:txBody>
          <a:bodyPr/>
          <a:lstStyle>
            <a:defPPr>
              <a:defRPr kern="1200" smtId="4294967295"/>
            </a:defPPr>
            <a:lvl1pPr marL="0" indent="0">
              <a:buNone/>
              <a:defRPr sz="6700"/>
            </a:lvl1pPr>
            <a:lvl2pPr marL="2194514" indent="0">
              <a:buNone/>
              <a:defRPr sz="5700"/>
            </a:lvl2pPr>
            <a:lvl3pPr marL="4389028" indent="0">
              <a:buNone/>
              <a:defRPr sz="4800"/>
            </a:lvl3pPr>
            <a:lvl4pPr marL="6583543" indent="0">
              <a:buNone/>
              <a:defRPr sz="4300"/>
            </a:lvl4pPr>
            <a:lvl5pPr marL="8778057" indent="0">
              <a:buNone/>
              <a:defRPr sz="4300"/>
            </a:lvl5pPr>
            <a:lvl6pPr marL="10972571" indent="0">
              <a:buNone/>
              <a:defRPr sz="4300"/>
            </a:lvl6pPr>
            <a:lvl7pPr marL="13167085" indent="0">
              <a:buNone/>
              <a:defRPr sz="4300"/>
            </a:lvl7pPr>
            <a:lvl8pPr marL="15361599" indent="0">
              <a:buNone/>
              <a:defRPr sz="4300"/>
            </a:lvl8pPr>
            <a:lvl9pPr marL="17556114" indent="0">
              <a:buNone/>
              <a:defRPr sz="4300"/>
            </a:lvl9pPr>
          </a:lstStyle>
          <a:p>
            <a:pPr lvl="0"/>
            <a:r>
              <a:rPr lang="en-US"/>
              <a:t>Click to edit Master text styles</a:t>
            </a:r>
          </a:p>
        </p:txBody>
      </p:sp>
      <p:sp>
        <p:nvSpPr>
          <p:cNvPr id="5" name="Date Placeholder 4"/>
          <p:cNvSpPr>
            <a:spLocks noGrp="1"/>
          </p:cNvSpPr>
          <p:nvPr>
            <p:ph type="dt" sz="half" idx="10"/>
          </p:nvPr>
        </p:nvSpPr>
        <p:spPr/>
        <p:txBody>
          <a:bodyPr/>
          <a:lstStyle>
            <a:defPPr>
              <a:defRPr kern="1200" smtId="4294967295"/>
            </a:defPPr>
          </a:lstStyle>
          <a:p>
            <a:fld id="{F8E1F909-3568-40F5-8205-05484158C88C}" type="datetimeFigureOut">
              <a:rPr lang="en-US" smtClean="0"/>
              <a:t>5/26/20</a:t>
            </a:fld>
            <a:endParaRPr lang="en-US"/>
          </a:p>
        </p:txBody>
      </p:sp>
      <p:sp>
        <p:nvSpPr>
          <p:cNvPr id="6" name="Footer Placeholder 5"/>
          <p:cNvSpPr>
            <a:spLocks noGrp="1"/>
          </p:cNvSpPr>
          <p:nvPr>
            <p:ph type="ftr" sz="quarter" idx="11"/>
          </p:nvPr>
        </p:nvSpPr>
        <p:spPr/>
        <p:txBody>
          <a:bodyPr/>
          <a:lstStyle>
            <a:defPPr>
              <a:defRPr kern="1200" smtId="4294967295"/>
            </a:defPPr>
          </a:lstStyle>
          <a:p>
            <a:endParaRPr lang="en-US"/>
          </a:p>
        </p:txBody>
      </p:sp>
      <p:sp>
        <p:nvSpPr>
          <p:cNvPr id="7" name="Slide Number Placeholder 6"/>
          <p:cNvSpPr>
            <a:spLocks noGrp="1"/>
          </p:cNvSpPr>
          <p:nvPr>
            <p:ph type="sldNum" sz="quarter" idx="12"/>
          </p:nvPr>
        </p:nvSpPr>
        <p:spPr/>
        <p:txBody>
          <a:bodyPr/>
          <a:lstStyle>
            <a:defPPr>
              <a:defRPr kern="1200" smtId="4294967295"/>
            </a:defPPr>
          </a:lstStyle>
          <a:p>
            <a:fld id="{5A40D005-FB29-4DA1-AF6A-7002CDC49E30}" type="slidenum">
              <a:rPr lang="en-US" smtClean="0"/>
              <a:t>‹#›</a:t>
            </a:fld>
            <a:endParaRPr lang="en-US"/>
          </a:p>
        </p:txBody>
      </p:sp>
    </p:spTree>
    <p:extLst>
      <p:ext uri="{BB962C8B-B14F-4D97-AF65-F5344CB8AC3E}">
        <p14:creationId xmlns:p14="http://schemas.microsoft.com/office/powerpoint/2010/main" val="1806995791"/>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194560" y="1318263"/>
            <a:ext cx="39502079" cy="5486400"/>
          </a:xfrm>
          <a:prstGeom prst="rect">
            <a:avLst/>
          </a:prstGeom>
        </p:spPr>
        <p:txBody>
          <a:bodyPr vert="horz" lIns="438903" tIns="219451" rIns="438903" bIns="219451" rtlCol="0" anchor="ctr">
            <a:normAutofit/>
          </a:bodyPr>
          <a:lstStyle>
            <a:defPPr>
              <a:defRPr kern="1200" smtId="4294967295"/>
            </a:defPPr>
          </a:lstStyle>
          <a:p>
            <a:r>
              <a:rPr lang="en-US"/>
              <a:t>Click to edit Master title style</a:t>
            </a:r>
          </a:p>
        </p:txBody>
      </p:sp>
      <p:sp>
        <p:nvSpPr>
          <p:cNvPr id="3" name="Text Placeholder 2"/>
          <p:cNvSpPr>
            <a:spLocks noGrp="1"/>
          </p:cNvSpPr>
          <p:nvPr>
            <p:ph type="body" idx="1"/>
          </p:nvPr>
        </p:nvSpPr>
        <p:spPr>
          <a:xfrm>
            <a:off x="2194560" y="7680964"/>
            <a:ext cx="39502079" cy="21724623"/>
          </a:xfrm>
          <a:prstGeom prst="rect">
            <a:avLst/>
          </a:prstGeom>
        </p:spPr>
        <p:txBody>
          <a:bodyPr vert="horz" lIns="438903" tIns="219451" rIns="438903" bIns="219451" rtlCol="0">
            <a:normAutofit/>
          </a:bodyPr>
          <a:lstStyle>
            <a:defPPr>
              <a:defRPr kern="1200" smtId="4294967295"/>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2194560" y="30510482"/>
            <a:ext cx="10241280" cy="1752600"/>
          </a:xfrm>
          <a:prstGeom prst="rect">
            <a:avLst/>
          </a:prstGeom>
        </p:spPr>
        <p:txBody>
          <a:bodyPr vert="horz" lIns="438903" tIns="219451" rIns="438903" bIns="219451" rtlCol="0" anchor="ctr"/>
          <a:lstStyle>
            <a:defPPr>
              <a:defRPr kern="1200" smtId="4294967295"/>
            </a:defPPr>
            <a:lvl1pPr algn="l">
              <a:defRPr sz="5700">
                <a:solidFill>
                  <a:schemeClr val="tx1">
                    <a:tint val="75000"/>
                  </a:schemeClr>
                </a:solidFill>
              </a:defRPr>
            </a:lvl1pPr>
          </a:lstStyle>
          <a:p>
            <a:fld id="{F8E1F909-3568-40F5-8205-05484158C88C}" type="datetimeFigureOut">
              <a:rPr lang="en-US" smtClean="0"/>
              <a:t>5/26/20</a:t>
            </a:fld>
            <a:endParaRPr lang="en-US"/>
          </a:p>
        </p:txBody>
      </p:sp>
      <p:sp>
        <p:nvSpPr>
          <p:cNvPr id="5" name="Footer Placeholder 4"/>
          <p:cNvSpPr>
            <a:spLocks noGrp="1"/>
          </p:cNvSpPr>
          <p:nvPr>
            <p:ph type="ftr" sz="quarter" idx="3"/>
          </p:nvPr>
        </p:nvSpPr>
        <p:spPr>
          <a:xfrm>
            <a:off x="14996161" y="30510482"/>
            <a:ext cx="13898880" cy="1752600"/>
          </a:xfrm>
          <a:prstGeom prst="rect">
            <a:avLst/>
          </a:prstGeom>
        </p:spPr>
        <p:txBody>
          <a:bodyPr vert="horz" lIns="438903" tIns="219451" rIns="438903" bIns="219451" rtlCol="0" anchor="ctr"/>
          <a:lstStyle>
            <a:defPPr>
              <a:defRPr kern="1200" smtId="4294967295"/>
            </a:defPPr>
            <a:lvl1pPr algn="ctr">
              <a:defRPr sz="57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1455361" y="30510482"/>
            <a:ext cx="10241280" cy="1752600"/>
          </a:xfrm>
          <a:prstGeom prst="rect">
            <a:avLst/>
          </a:prstGeom>
        </p:spPr>
        <p:txBody>
          <a:bodyPr vert="horz" lIns="438903" tIns="219451" rIns="438903" bIns="219451" rtlCol="0" anchor="ctr"/>
          <a:lstStyle>
            <a:defPPr>
              <a:defRPr kern="1200" smtId="4294967295"/>
            </a:defPPr>
            <a:lvl1pPr algn="r">
              <a:defRPr sz="5700">
                <a:solidFill>
                  <a:schemeClr val="tx1">
                    <a:tint val="75000"/>
                  </a:schemeClr>
                </a:solidFill>
              </a:defRPr>
            </a:lvl1pPr>
          </a:lstStyle>
          <a:p>
            <a:fld id="{5A40D005-FB29-4DA1-AF6A-7002CDC49E30}" type="slidenum">
              <a:rPr lang="en-US" smtClean="0"/>
              <a:t>‹#›</a:t>
            </a:fld>
            <a:endParaRPr lang="en-US"/>
          </a:p>
        </p:txBody>
      </p:sp>
      <p:pic>
        <p:nvPicPr>
          <p:cNvPr id="7" name="New picture"/>
          <p:cNvPicPr/>
          <p:nvPr/>
        </p:nvPicPr>
        <p:blipFill>
          <a:blip r:embed="rId13"/>
          <a:stretch>
            <a:fillRect/>
          </a:stretch>
        </p:blipFill>
        <p:spPr>
          <a:xfrm rot="16200000">
            <a:off x="-11506200" y="16459200"/>
            <a:ext cx="14274800" cy="4368800"/>
          </a:xfrm>
          <a:prstGeom prst="rect">
            <a:avLst/>
          </a:prstGeom>
        </p:spPr>
      </p:pic>
      <p:pic>
        <p:nvPicPr>
          <p:cNvPr id="8" name="New picture"/>
          <p:cNvPicPr/>
          <p:nvPr/>
        </p:nvPicPr>
        <p:blipFill>
          <a:blip r:embed="rId13"/>
          <a:stretch>
            <a:fillRect/>
          </a:stretch>
        </p:blipFill>
        <p:spPr>
          <a:xfrm rot="5400000">
            <a:off x="41122600" y="16459200"/>
            <a:ext cx="14274800" cy="4368800"/>
          </a:xfrm>
          <a:prstGeom prst="rect">
            <a:avLst/>
          </a:prstGeom>
        </p:spPr>
      </p:pic>
      <p:pic>
        <p:nvPicPr>
          <p:cNvPr id="9" name="New picture"/>
          <p:cNvPicPr/>
          <p:nvPr/>
        </p:nvPicPr>
        <p:blipFill>
          <a:blip r:embed="rId14"/>
          <a:stretch>
            <a:fillRect/>
          </a:stretch>
        </p:blipFill>
        <p:spPr>
          <a:xfrm>
            <a:off x="6959600" y="33426400"/>
            <a:ext cx="29972000" cy="1549400"/>
          </a:xfrm>
          <a:prstGeom prst="rect">
            <a:avLst/>
          </a:prstGeom>
        </p:spPr>
      </p:pic>
      <p:sp>
        <p:nvSpPr>
          <p:cNvPr id="10" name="New shape"/>
          <p:cNvSpPr/>
          <p:nvPr/>
        </p:nvSpPr>
        <p:spPr>
          <a:xfrm>
            <a:off x="6959600" y="33997900"/>
            <a:ext cx="21945600" cy="127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sz="4880">
                <a:solidFill>
                  <a:srgbClr val="808080"/>
                </a:solidFill>
              </a:rPr>
              <a:t>Template ID: deliberatingwatermelon  Size: 48x36</a:t>
            </a:r>
          </a:p>
        </p:txBody>
      </p:sp>
    </p:spTree>
    <p:extLst>
      <p:ext uri="{BB962C8B-B14F-4D97-AF65-F5344CB8AC3E}">
        <p14:creationId xmlns:p14="http://schemas.microsoft.com/office/powerpoint/2010/main" val="152161326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txStyles>
    <p:titleStyle>
      <a:defPPr>
        <a:defRPr kern="1200" smtId="4294967295"/>
      </a:defPPr>
      <a:lvl1pPr algn="ctr" defTabSz="4389028" rtl="0" eaLnBrk="1" latinLnBrk="0" hangingPunct="1">
        <a:spcBef>
          <a:spcPct val="0"/>
        </a:spcBef>
        <a:buNone/>
        <a:defRPr sz="21100" kern="1200">
          <a:solidFill>
            <a:schemeClr val="tx1"/>
          </a:solidFill>
          <a:latin typeface="+mj-lt"/>
          <a:ea typeface="+mj-ea"/>
          <a:cs typeface="+mj-cs"/>
        </a:defRPr>
      </a:lvl1pPr>
    </p:titleStyle>
    <p:bodyStyle>
      <a:defPPr>
        <a:defRPr kern="1200" smtId="4294967295"/>
      </a:defPPr>
      <a:lvl1pPr marL="1645886" indent="-1645886" algn="l" defTabSz="4389028" rtl="0" eaLnBrk="1" latinLnBrk="0" hangingPunct="1">
        <a:spcBef>
          <a:spcPct val="20000"/>
        </a:spcBef>
        <a:buFont typeface="Arial" pitchFamily="34" charset="0"/>
        <a:buChar char="•"/>
        <a:defRPr sz="15400" kern="1200">
          <a:solidFill>
            <a:schemeClr val="tx1"/>
          </a:solidFill>
          <a:latin typeface="+mn-lt"/>
          <a:ea typeface="+mn-ea"/>
          <a:cs typeface="+mn-cs"/>
        </a:defRPr>
      </a:lvl1pPr>
      <a:lvl2pPr marL="3566086" indent="-1371572" algn="l" defTabSz="4389028" rtl="0" eaLnBrk="1" latinLnBrk="0" hangingPunct="1">
        <a:spcBef>
          <a:spcPct val="20000"/>
        </a:spcBef>
        <a:buFont typeface="Arial" pitchFamily="34" charset="0"/>
        <a:buChar char="–"/>
        <a:defRPr sz="13400" kern="1200">
          <a:solidFill>
            <a:schemeClr val="tx1"/>
          </a:solidFill>
          <a:latin typeface="+mn-lt"/>
          <a:ea typeface="+mn-ea"/>
          <a:cs typeface="+mn-cs"/>
        </a:defRPr>
      </a:lvl2pPr>
      <a:lvl3pPr marL="5486286" indent="-1097257" algn="l" defTabSz="4389028" rtl="0" eaLnBrk="1" latinLnBrk="0" hangingPunct="1">
        <a:spcBef>
          <a:spcPct val="20000"/>
        </a:spcBef>
        <a:buFont typeface="Arial" pitchFamily="34" charset="0"/>
        <a:buChar char="•"/>
        <a:defRPr sz="11500" kern="1200">
          <a:solidFill>
            <a:schemeClr val="tx1"/>
          </a:solidFill>
          <a:latin typeface="+mn-lt"/>
          <a:ea typeface="+mn-ea"/>
          <a:cs typeface="+mn-cs"/>
        </a:defRPr>
      </a:lvl3pPr>
      <a:lvl4pPr marL="7680800" indent="-1097257" algn="l" defTabSz="4389028" rtl="0" eaLnBrk="1" latinLnBrk="0" hangingPunct="1">
        <a:spcBef>
          <a:spcPct val="20000"/>
        </a:spcBef>
        <a:buFont typeface="Arial" pitchFamily="34" charset="0"/>
        <a:buChar char="–"/>
        <a:defRPr sz="9700" kern="1200">
          <a:solidFill>
            <a:schemeClr val="tx1"/>
          </a:solidFill>
          <a:latin typeface="+mn-lt"/>
          <a:ea typeface="+mn-ea"/>
          <a:cs typeface="+mn-cs"/>
        </a:defRPr>
      </a:lvl4pPr>
      <a:lvl5pPr marL="9875314" indent="-1097257" algn="l" defTabSz="4389028" rtl="0" eaLnBrk="1" latinLnBrk="0" hangingPunct="1">
        <a:spcBef>
          <a:spcPct val="20000"/>
        </a:spcBef>
        <a:buFont typeface="Arial" pitchFamily="34" charset="0"/>
        <a:buChar char="»"/>
        <a:defRPr sz="9700" kern="1200">
          <a:solidFill>
            <a:schemeClr val="tx1"/>
          </a:solidFill>
          <a:latin typeface="+mn-lt"/>
          <a:ea typeface="+mn-ea"/>
          <a:cs typeface="+mn-cs"/>
        </a:defRPr>
      </a:lvl5pPr>
      <a:lvl6pPr marL="12069828" indent="-1097257" algn="l" defTabSz="4389028" rtl="0" eaLnBrk="1" latinLnBrk="0" hangingPunct="1">
        <a:spcBef>
          <a:spcPct val="20000"/>
        </a:spcBef>
        <a:buFont typeface="Arial" pitchFamily="34" charset="0"/>
        <a:buChar char="•"/>
        <a:defRPr sz="9700" kern="1200">
          <a:solidFill>
            <a:schemeClr val="tx1"/>
          </a:solidFill>
          <a:latin typeface="+mn-lt"/>
          <a:ea typeface="+mn-ea"/>
          <a:cs typeface="+mn-cs"/>
        </a:defRPr>
      </a:lvl6pPr>
      <a:lvl7pPr marL="14264342" indent="-1097257" algn="l" defTabSz="4389028" rtl="0" eaLnBrk="1" latinLnBrk="0" hangingPunct="1">
        <a:spcBef>
          <a:spcPct val="20000"/>
        </a:spcBef>
        <a:buFont typeface="Arial" pitchFamily="34" charset="0"/>
        <a:buChar char="•"/>
        <a:defRPr sz="9700" kern="1200">
          <a:solidFill>
            <a:schemeClr val="tx1"/>
          </a:solidFill>
          <a:latin typeface="+mn-lt"/>
          <a:ea typeface="+mn-ea"/>
          <a:cs typeface="+mn-cs"/>
        </a:defRPr>
      </a:lvl7pPr>
      <a:lvl8pPr marL="16458857" indent="-1097257" algn="l" defTabSz="4389028" rtl="0" eaLnBrk="1" latinLnBrk="0" hangingPunct="1">
        <a:spcBef>
          <a:spcPct val="20000"/>
        </a:spcBef>
        <a:buFont typeface="Arial" pitchFamily="34" charset="0"/>
        <a:buChar char="•"/>
        <a:defRPr sz="9700" kern="1200">
          <a:solidFill>
            <a:schemeClr val="tx1"/>
          </a:solidFill>
          <a:latin typeface="+mn-lt"/>
          <a:ea typeface="+mn-ea"/>
          <a:cs typeface="+mn-cs"/>
        </a:defRPr>
      </a:lvl8pPr>
      <a:lvl9pPr marL="18653371" indent="-1097257" algn="l" defTabSz="4389028" rtl="0" eaLnBrk="1" latinLnBrk="0" hangingPunct="1">
        <a:spcBef>
          <a:spcPct val="20000"/>
        </a:spcBef>
        <a:buFont typeface="Arial" pitchFamily="34" charset="0"/>
        <a:buChar char="•"/>
        <a:defRPr sz="9700" kern="1200">
          <a:solidFill>
            <a:schemeClr val="tx1"/>
          </a:solidFill>
          <a:latin typeface="+mn-lt"/>
          <a:ea typeface="+mn-ea"/>
          <a:cs typeface="+mn-cs"/>
        </a:defRPr>
      </a:lvl9pPr>
    </p:bodyStyle>
    <p:otherStyle>
      <a:defPPr>
        <a:defRPr lang="en-US"/>
      </a:defPPr>
      <a:lvl1pPr marL="0" algn="l" defTabSz="4389028" rtl="0" eaLnBrk="1" latinLnBrk="0" hangingPunct="1">
        <a:defRPr sz="8700" kern="1200">
          <a:solidFill>
            <a:schemeClr val="tx1"/>
          </a:solidFill>
          <a:latin typeface="+mn-lt"/>
          <a:ea typeface="+mn-ea"/>
          <a:cs typeface="+mn-cs"/>
        </a:defRPr>
      </a:lvl1pPr>
      <a:lvl2pPr marL="2194514" algn="l" defTabSz="4389028" rtl="0" eaLnBrk="1" latinLnBrk="0" hangingPunct="1">
        <a:defRPr sz="8700" kern="1200">
          <a:solidFill>
            <a:schemeClr val="tx1"/>
          </a:solidFill>
          <a:latin typeface="+mn-lt"/>
          <a:ea typeface="+mn-ea"/>
          <a:cs typeface="+mn-cs"/>
        </a:defRPr>
      </a:lvl2pPr>
      <a:lvl3pPr marL="4389028" algn="l" defTabSz="4389028" rtl="0" eaLnBrk="1" latinLnBrk="0" hangingPunct="1">
        <a:defRPr sz="8700" kern="1200">
          <a:solidFill>
            <a:schemeClr val="tx1"/>
          </a:solidFill>
          <a:latin typeface="+mn-lt"/>
          <a:ea typeface="+mn-ea"/>
          <a:cs typeface="+mn-cs"/>
        </a:defRPr>
      </a:lvl3pPr>
      <a:lvl4pPr marL="6583543" algn="l" defTabSz="4389028" rtl="0" eaLnBrk="1" latinLnBrk="0" hangingPunct="1">
        <a:defRPr sz="8700" kern="1200">
          <a:solidFill>
            <a:schemeClr val="tx1"/>
          </a:solidFill>
          <a:latin typeface="+mn-lt"/>
          <a:ea typeface="+mn-ea"/>
          <a:cs typeface="+mn-cs"/>
        </a:defRPr>
      </a:lvl4pPr>
      <a:lvl5pPr marL="8778057" algn="l" defTabSz="4389028" rtl="0" eaLnBrk="1" latinLnBrk="0" hangingPunct="1">
        <a:defRPr sz="8700" kern="1200">
          <a:solidFill>
            <a:schemeClr val="tx1"/>
          </a:solidFill>
          <a:latin typeface="+mn-lt"/>
          <a:ea typeface="+mn-ea"/>
          <a:cs typeface="+mn-cs"/>
        </a:defRPr>
      </a:lvl5pPr>
      <a:lvl6pPr marL="10972571" algn="l" defTabSz="4389028" rtl="0" eaLnBrk="1" latinLnBrk="0" hangingPunct="1">
        <a:defRPr sz="8700" kern="1200">
          <a:solidFill>
            <a:schemeClr val="tx1"/>
          </a:solidFill>
          <a:latin typeface="+mn-lt"/>
          <a:ea typeface="+mn-ea"/>
          <a:cs typeface="+mn-cs"/>
        </a:defRPr>
      </a:lvl6pPr>
      <a:lvl7pPr marL="13167085" algn="l" defTabSz="4389028" rtl="0" eaLnBrk="1" latinLnBrk="0" hangingPunct="1">
        <a:defRPr sz="8700" kern="1200">
          <a:solidFill>
            <a:schemeClr val="tx1"/>
          </a:solidFill>
          <a:latin typeface="+mn-lt"/>
          <a:ea typeface="+mn-ea"/>
          <a:cs typeface="+mn-cs"/>
        </a:defRPr>
      </a:lvl7pPr>
      <a:lvl8pPr marL="15361599" algn="l" defTabSz="4389028" rtl="0" eaLnBrk="1" latinLnBrk="0" hangingPunct="1">
        <a:defRPr sz="8700" kern="1200">
          <a:solidFill>
            <a:schemeClr val="tx1"/>
          </a:solidFill>
          <a:latin typeface="+mn-lt"/>
          <a:ea typeface="+mn-ea"/>
          <a:cs typeface="+mn-cs"/>
        </a:defRPr>
      </a:lvl8pPr>
      <a:lvl9pPr marL="17556114" algn="l" defTabSz="4389028" rtl="0" eaLnBrk="1" latinLnBrk="0" hangingPunct="1">
        <a:defRPr sz="8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pn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tif"/></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5" name="Rounded Rectangle 74"/>
          <p:cNvSpPr/>
          <p:nvPr/>
        </p:nvSpPr>
        <p:spPr>
          <a:xfrm>
            <a:off x="762000" y="990600"/>
            <a:ext cx="42296823" cy="6365763"/>
          </a:xfrm>
          <a:prstGeom prst="roundRect">
            <a:avLst>
              <a:gd name="adj" fmla="val 3157"/>
            </a:avLst>
          </a:prstGeom>
          <a:solidFill>
            <a:srgbClr val="66A27A"/>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kern="1200" smtId="4294967295"/>
            </a:defPPr>
          </a:lstStyle>
          <a:p>
            <a:pPr algn="ctr"/>
            <a:endParaRPr lang="en-US" sz="11500"/>
          </a:p>
        </p:txBody>
      </p:sp>
      <p:sp>
        <p:nvSpPr>
          <p:cNvPr id="76" name="Rounded Rectangle 75"/>
          <p:cNvSpPr/>
          <p:nvPr/>
        </p:nvSpPr>
        <p:spPr>
          <a:xfrm>
            <a:off x="768071" y="7910544"/>
            <a:ext cx="8225570" cy="10377456"/>
          </a:xfrm>
          <a:prstGeom prst="roundRect">
            <a:avLst>
              <a:gd name="adj" fmla="val 3206"/>
            </a:avLst>
          </a:prstGeom>
          <a:solidFill>
            <a:srgbClr val="AA6C76"/>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kern="1200" smtId="4294967295"/>
            </a:defPPr>
          </a:lstStyle>
          <a:p>
            <a:pPr algn="ctr"/>
            <a:endParaRPr lang="en-US" sz="11500" dirty="0"/>
          </a:p>
        </p:txBody>
      </p:sp>
      <p:sp>
        <p:nvSpPr>
          <p:cNvPr id="84" name="TextBox 83"/>
          <p:cNvSpPr txBox="1"/>
          <p:nvPr/>
        </p:nvSpPr>
        <p:spPr>
          <a:xfrm>
            <a:off x="994656" y="8077200"/>
            <a:ext cx="7772400" cy="646331"/>
          </a:xfrm>
          <a:prstGeom prst="rect">
            <a:avLst/>
          </a:prstGeom>
          <a:noFill/>
        </p:spPr>
        <p:txBody>
          <a:bodyPr wrap="square" rtlCol="0">
            <a:spAutoFit/>
          </a:bodyPr>
          <a:lstStyle>
            <a:defPPr>
              <a:defRPr kern="1200" smtId="4294967295"/>
            </a:defPPr>
          </a:lstStyle>
          <a:p>
            <a:r>
              <a:rPr lang="en-US" altLang="zh-CN" sz="3600" b="1" dirty="0">
                <a:solidFill>
                  <a:schemeClr val="bg1"/>
                </a:solidFill>
                <a:latin typeface="Nunito" panose="00000500000000000000" pitchFamily="2" charset="0"/>
                <a:cs typeface="Arial" pitchFamily="34" charset="0"/>
              </a:rPr>
              <a:t>Introduction</a:t>
            </a:r>
            <a:endParaRPr lang="en-US" sz="3600" b="1" dirty="0">
              <a:solidFill>
                <a:schemeClr val="bg1"/>
              </a:solidFill>
              <a:latin typeface="Nunito" panose="00000500000000000000" pitchFamily="2" charset="0"/>
              <a:cs typeface="Arial" pitchFamily="34" charset="0"/>
            </a:endParaRPr>
          </a:p>
        </p:txBody>
      </p:sp>
      <p:sp>
        <p:nvSpPr>
          <p:cNvPr id="85" name="TextBox 84"/>
          <p:cNvSpPr txBox="1"/>
          <p:nvPr/>
        </p:nvSpPr>
        <p:spPr>
          <a:xfrm>
            <a:off x="994656" y="8763000"/>
            <a:ext cx="7772400" cy="9448740"/>
          </a:xfrm>
          <a:prstGeom prst="rect">
            <a:avLst/>
          </a:prstGeom>
          <a:noFill/>
        </p:spPr>
        <p:txBody>
          <a:bodyPr wrap="square" rtlCol="0">
            <a:spAutoFit/>
          </a:bodyPr>
          <a:lstStyle>
            <a:defPPr>
              <a:defRPr kern="1200" smtId="4294967295"/>
            </a:defPPr>
          </a:lstStyle>
          <a:p>
            <a:r>
              <a:rPr lang="en-US" sz="2800" dirty="0">
                <a:solidFill>
                  <a:schemeClr val="bg1"/>
                </a:solidFill>
                <a:latin typeface="Times New Roman" panose="02020603050405020304" pitchFamily="18" charset="0"/>
                <a:ea typeface="Open Sans" panose="020B0606030504020204" pitchFamily="34" charset="0"/>
                <a:cs typeface="Times New Roman" panose="02020603050405020304" pitchFamily="18" charset="0"/>
              </a:rPr>
              <a:t>Cancer remains to be one of the deadliest diseases in the world. Analysis of tumor histological images can reveal crucial information on the tissue types that make up the tumor architecture, which is associated with tumor progression, patient prognosis and selection of the most suitable treatment. Manual evaluation of histological images is a time-consuming and expensive task, despite its importance in the clinical pipeline. </a:t>
            </a:r>
            <a:r>
              <a:rPr lang="en-US" altLang="zh-CN" sz="2800" dirty="0">
                <a:solidFill>
                  <a:schemeClr val="bg1"/>
                </a:solidFill>
                <a:latin typeface="Times New Roman" panose="02020603050405020304" pitchFamily="18" charset="0"/>
                <a:ea typeface="Open Sans" panose="020B0606030504020204" pitchFamily="34" charset="0"/>
                <a:cs typeface="Times New Roman" panose="02020603050405020304" pitchFamily="18" charset="0"/>
              </a:rPr>
              <a:t>Deep</a:t>
            </a:r>
            <a:r>
              <a:rPr lang="en-US" sz="2800" dirty="0">
                <a:solidFill>
                  <a:schemeClr val="bg1"/>
                </a:solidFill>
                <a:latin typeface="Times New Roman" panose="02020603050405020304" pitchFamily="18" charset="0"/>
                <a:ea typeface="Open Sans" panose="020B0606030504020204" pitchFamily="34" charset="0"/>
                <a:cs typeface="Times New Roman" panose="02020603050405020304" pitchFamily="18" charset="0"/>
              </a:rPr>
              <a:t> learning methods show promise in automating this process.</a:t>
            </a:r>
          </a:p>
          <a:p>
            <a:endParaRPr lang="en-US" sz="2000" dirty="0">
              <a:solidFill>
                <a:schemeClr val="bg1"/>
              </a:solidFill>
              <a:latin typeface="Times New Roman" panose="02020603050405020304" pitchFamily="18" charset="0"/>
              <a:ea typeface="Open Sans" panose="020B0606030504020204" pitchFamily="34" charset="0"/>
              <a:cs typeface="Times New Roman" panose="02020603050405020304" pitchFamily="18" charset="0"/>
            </a:endParaRPr>
          </a:p>
          <a:p>
            <a:r>
              <a:rPr lang="en-US" sz="2800" dirty="0">
                <a:solidFill>
                  <a:schemeClr val="bg1"/>
                </a:solidFill>
                <a:latin typeface="Times New Roman" panose="02020603050405020304" pitchFamily="18" charset="0"/>
                <a:ea typeface="Open Sans" panose="020B0606030504020204" pitchFamily="34" charset="0"/>
                <a:cs typeface="Times New Roman" panose="02020603050405020304" pitchFamily="18" charset="0"/>
              </a:rPr>
              <a:t>The goal of this study is to train a classifier that can identify two categories of tissue (tumor and stroma) in colorectal cancer histological images. We will also explore the classifier’s performance when trained on generative images from deep convolutional genera</a:t>
            </a:r>
            <a:r>
              <a:rPr lang="en-US" altLang="zh-CN" sz="2800" dirty="0">
                <a:solidFill>
                  <a:schemeClr val="bg1"/>
                </a:solidFill>
                <a:latin typeface="Times New Roman" panose="02020603050405020304" pitchFamily="18" charset="0"/>
                <a:ea typeface="Open Sans" panose="020B0606030504020204" pitchFamily="34" charset="0"/>
                <a:cs typeface="Times New Roman" panose="02020603050405020304" pitchFamily="18" charset="0"/>
              </a:rPr>
              <a:t>tive</a:t>
            </a:r>
            <a:r>
              <a:rPr lang="en-US" sz="2800" dirty="0">
                <a:solidFill>
                  <a:schemeClr val="bg1"/>
                </a:solidFill>
                <a:latin typeface="Times New Roman" panose="02020603050405020304" pitchFamily="18" charset="0"/>
                <a:ea typeface="Open Sans" panose="020B0606030504020204" pitchFamily="34" charset="0"/>
                <a:cs typeface="Times New Roman" panose="02020603050405020304" pitchFamily="18" charset="0"/>
              </a:rPr>
              <a:t> adversarial network</a:t>
            </a:r>
            <a:r>
              <a:rPr lang="en-US" altLang="zh-CN" sz="2800" dirty="0">
                <a:solidFill>
                  <a:schemeClr val="bg1"/>
                </a:solidFill>
                <a:latin typeface="Times New Roman" panose="02020603050405020304" pitchFamily="18" charset="0"/>
                <a:ea typeface="Open Sans" panose="020B0606030504020204" pitchFamily="34" charset="0"/>
                <a:cs typeface="Times New Roman" panose="02020603050405020304" pitchFamily="18" charset="0"/>
              </a:rPr>
              <a:t>s</a:t>
            </a:r>
            <a:r>
              <a:rPr lang="en-US" sz="2800" dirty="0">
                <a:solidFill>
                  <a:schemeClr val="bg1"/>
                </a:solidFill>
                <a:latin typeface="Times New Roman" panose="02020603050405020304" pitchFamily="18" charset="0"/>
                <a:ea typeface="Open Sans" panose="020B0606030504020204" pitchFamily="34" charset="0"/>
                <a:cs typeface="Times New Roman" panose="02020603050405020304" pitchFamily="18" charset="0"/>
              </a:rPr>
              <a:t> (DCGANs) as well as reconstructed images from PCA</a:t>
            </a:r>
            <a:r>
              <a:rPr lang="en-US" sz="2800" baseline="30000" dirty="0">
                <a:solidFill>
                  <a:schemeClr val="bg1"/>
                </a:solidFill>
                <a:latin typeface="Times New Roman" panose="02020603050405020304" pitchFamily="18" charset="0"/>
                <a:ea typeface="Open Sans" panose="020B0606030504020204" pitchFamily="34" charset="0"/>
                <a:cs typeface="Times New Roman" panose="02020603050405020304" pitchFamily="18" charset="0"/>
              </a:rPr>
              <a:t>[1] </a:t>
            </a:r>
            <a:r>
              <a:rPr lang="en-US" sz="2800" dirty="0">
                <a:solidFill>
                  <a:schemeClr val="bg1"/>
                </a:solidFill>
                <a:latin typeface="Times New Roman" panose="02020603050405020304" pitchFamily="18" charset="0"/>
                <a:ea typeface="Open Sans" panose="020B0606030504020204" pitchFamily="34" charset="0"/>
                <a:cs typeface="Times New Roman" panose="02020603050405020304" pitchFamily="18" charset="0"/>
              </a:rPr>
              <a:t>-reduced data. Despite the visual complexity of the histological images, we hypothesize that the generated images may be able to ‘simplify’ the classification process by focusing on the most representative features.</a:t>
            </a:r>
          </a:p>
        </p:txBody>
      </p:sp>
      <p:sp>
        <p:nvSpPr>
          <p:cNvPr id="24" name="Text Placeholder 5">
            <a:extLst>
              <a:ext uri="{FF2B5EF4-FFF2-40B4-BE49-F238E27FC236}">
                <a16:creationId xmlns:a16="http://schemas.microsoft.com/office/drawing/2014/main" id="{9AFA996E-AD6B-4DC6-BC85-A182D141A5B5}"/>
              </a:ext>
            </a:extLst>
          </p:cNvPr>
          <p:cNvSpPr txBox="1"/>
          <p:nvPr/>
        </p:nvSpPr>
        <p:spPr>
          <a:xfrm>
            <a:off x="3657600" y="2356106"/>
            <a:ext cx="36576000" cy="2937440"/>
          </a:xfrm>
          <a:prstGeom prst="rect">
            <a:avLst/>
          </a:prstGeom>
        </p:spPr>
        <p:txBody>
          <a:bodyPr lIns="0" tIns="0" rIns="0" bIns="0">
            <a:noAutofit/>
          </a:bodyPr>
          <a:lstStyle>
            <a:defPPr>
              <a:defRPr kern="1200" smtId="4294967295"/>
            </a:defPPr>
            <a:lvl1pPr marL="0" marR="0" indent="0" algn="l" defTabSz="3783013" rtl="0" eaLnBrk="1" fontAlgn="auto" latinLnBrk="0" hangingPunct="1">
              <a:lnSpc>
                <a:spcPct val="100000"/>
              </a:lnSpc>
              <a:spcBef>
                <a:spcPts val="600"/>
              </a:spcBef>
              <a:spcAft>
                <a:spcPct val="0"/>
              </a:spcAft>
              <a:buClrTx/>
              <a:buSzTx/>
              <a:buFontTx/>
              <a:buNone/>
              <a:defRPr sz="6000" kern="1200" baseline="0">
                <a:solidFill>
                  <a:schemeClr val="tx2"/>
                </a:solidFill>
                <a:latin typeface="Franklin Gothic Heavy" pitchFamily="34" charset="0"/>
                <a:ea typeface="+mn-ea"/>
                <a:cs typeface="+mn-cs"/>
              </a:defRPr>
            </a:lvl1pPr>
            <a:lvl2pPr marL="1880543" indent="0" algn="l" defTabSz="3761086" rtl="0" eaLnBrk="1" latinLnBrk="0" hangingPunct="1">
              <a:spcBef>
                <a:spcPct val="20000"/>
              </a:spcBef>
              <a:buFontTx/>
              <a:buNone/>
              <a:defRPr sz="11500" kern="1200">
                <a:solidFill>
                  <a:schemeClr val="tx1"/>
                </a:solidFill>
                <a:latin typeface="+mn-lt"/>
                <a:ea typeface="+mn-ea"/>
                <a:cs typeface="+mn-cs"/>
              </a:defRPr>
            </a:lvl2pPr>
            <a:lvl3pPr marL="3761086" indent="0" algn="l" defTabSz="3761086" rtl="0" eaLnBrk="1" latinLnBrk="0" hangingPunct="1">
              <a:spcBef>
                <a:spcPct val="20000"/>
              </a:spcBef>
              <a:buFontTx/>
              <a:buNone/>
              <a:defRPr sz="9900" kern="1200">
                <a:solidFill>
                  <a:schemeClr val="tx1"/>
                </a:solidFill>
                <a:latin typeface="+mn-lt"/>
                <a:ea typeface="+mn-ea"/>
                <a:cs typeface="+mn-cs"/>
              </a:defRPr>
            </a:lvl3pPr>
            <a:lvl4pPr marL="5641629" indent="0" algn="l" defTabSz="3761086" rtl="0" eaLnBrk="1" latinLnBrk="0" hangingPunct="1">
              <a:spcBef>
                <a:spcPct val="20000"/>
              </a:spcBef>
              <a:buFontTx/>
              <a:buNone/>
              <a:defRPr sz="8200" kern="1200">
                <a:solidFill>
                  <a:schemeClr val="tx1"/>
                </a:solidFill>
                <a:latin typeface="+mn-lt"/>
                <a:ea typeface="+mn-ea"/>
                <a:cs typeface="+mn-cs"/>
              </a:defRPr>
            </a:lvl4pPr>
            <a:lvl5pPr marL="7522172" indent="0" algn="l" defTabSz="3761086" rtl="0" eaLnBrk="1" latinLnBrk="0" hangingPunct="1">
              <a:spcBef>
                <a:spcPct val="20000"/>
              </a:spcBef>
              <a:buFontTx/>
              <a:buNone/>
              <a:defRPr sz="8200" kern="1200">
                <a:solidFill>
                  <a:schemeClr val="tx1"/>
                </a:solidFill>
                <a:latin typeface="+mn-lt"/>
                <a:ea typeface="+mn-ea"/>
                <a:cs typeface="+mn-cs"/>
              </a:defRPr>
            </a:lvl5pPr>
            <a:lvl6pPr marL="10342988"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6pPr>
            <a:lvl7pPr marL="12223531"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7pPr>
            <a:lvl8pPr marL="14104074"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8pPr>
            <a:lvl9pPr marL="15984617"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9pPr>
          </a:lstStyle>
          <a:p>
            <a:pPr algn="ctr" defTabSz="3761086">
              <a:spcBef>
                <a:spcPct val="20000"/>
              </a:spcBef>
              <a:defRPr/>
            </a:pPr>
            <a:r>
              <a:rPr lang="en-US" sz="8500" b="1" dirty="0">
                <a:solidFill>
                  <a:schemeClr val="bg1"/>
                </a:solidFill>
                <a:latin typeface="Nunito" panose="00000500000000000000" pitchFamily="2" charset="0"/>
              </a:rPr>
              <a:t>Tissue classification in primary colorectal tumors</a:t>
            </a:r>
          </a:p>
          <a:p>
            <a:pPr algn="ctr" defTabSz="3761086">
              <a:spcBef>
                <a:spcPct val="20000"/>
              </a:spcBef>
              <a:defRPr/>
            </a:pPr>
            <a:r>
              <a:rPr lang="en-US" altLang="zh-CN" sz="8500" b="1" dirty="0" err="1">
                <a:solidFill>
                  <a:schemeClr val="bg1"/>
                </a:solidFill>
                <a:latin typeface="Quattrocento" panose="02020802030000000404" pitchFamily="18" charset="0"/>
              </a:rPr>
              <a:t>Hanli</a:t>
            </a:r>
            <a:r>
              <a:rPr lang="en-US" altLang="zh-CN" sz="8500" b="1" dirty="0">
                <a:solidFill>
                  <a:schemeClr val="bg1"/>
                </a:solidFill>
                <a:latin typeface="Quattrocento" panose="02020802030000000404" pitchFamily="18" charset="0"/>
              </a:rPr>
              <a:t> Huang, </a:t>
            </a:r>
            <a:r>
              <a:rPr lang="en-US" altLang="zh-CN" sz="8500" b="1" dirty="0" err="1">
                <a:solidFill>
                  <a:schemeClr val="bg1"/>
                </a:solidFill>
                <a:latin typeface="Quattrocento" panose="02020802030000000404" pitchFamily="18" charset="0"/>
              </a:rPr>
              <a:t>Yingxi</a:t>
            </a:r>
            <a:r>
              <a:rPr lang="zh-CN" altLang="en-US" sz="8500" b="1" dirty="0">
                <a:solidFill>
                  <a:schemeClr val="bg1"/>
                </a:solidFill>
                <a:latin typeface="Quattrocento" panose="02020802030000000404" pitchFamily="18" charset="0"/>
              </a:rPr>
              <a:t> </a:t>
            </a:r>
            <a:r>
              <a:rPr lang="en-US" altLang="zh-CN" sz="8500" b="1" dirty="0">
                <a:solidFill>
                  <a:schemeClr val="bg1"/>
                </a:solidFill>
                <a:latin typeface="Quattrocento" panose="02020802030000000404" pitchFamily="18" charset="0"/>
              </a:rPr>
              <a:t>Yang,</a:t>
            </a:r>
            <a:r>
              <a:rPr lang="zh-CN" altLang="en-US" sz="8500" b="1" dirty="0">
                <a:solidFill>
                  <a:schemeClr val="bg1"/>
                </a:solidFill>
                <a:latin typeface="Quattrocento" panose="02020802030000000404" pitchFamily="18" charset="0"/>
              </a:rPr>
              <a:t> </a:t>
            </a:r>
            <a:r>
              <a:rPr lang="en-US" altLang="zh-CN" sz="8500" b="1" dirty="0">
                <a:solidFill>
                  <a:schemeClr val="bg1"/>
                </a:solidFill>
                <a:latin typeface="Quattrocento" panose="02020802030000000404" pitchFamily="18" charset="0"/>
              </a:rPr>
              <a:t>Kyle Kwan Long Wong</a:t>
            </a:r>
          </a:p>
        </p:txBody>
      </p:sp>
      <p:sp>
        <p:nvSpPr>
          <p:cNvPr id="25" name="Text Placeholder 5">
            <a:extLst>
              <a:ext uri="{FF2B5EF4-FFF2-40B4-BE49-F238E27FC236}">
                <a16:creationId xmlns:a16="http://schemas.microsoft.com/office/drawing/2014/main" id="{2CF2C83C-08B8-46D1-AEAA-7C0550B92975}"/>
              </a:ext>
            </a:extLst>
          </p:cNvPr>
          <p:cNvSpPr txBox="1"/>
          <p:nvPr/>
        </p:nvSpPr>
        <p:spPr>
          <a:xfrm>
            <a:off x="3622411" y="5788849"/>
            <a:ext cx="36576000" cy="861774"/>
          </a:xfrm>
          <a:prstGeom prst="rect">
            <a:avLst/>
          </a:prstGeom>
        </p:spPr>
        <p:txBody>
          <a:bodyPr lIns="0" tIns="0" rIns="0" bIns="0">
            <a:spAutoFit/>
          </a:bodyPr>
          <a:lstStyle>
            <a:defPPr>
              <a:defRPr kern="1200" smtId="4294967295"/>
            </a:defPPr>
            <a:lvl1pPr marL="0" marR="0" indent="0" algn="l" defTabSz="3761086" rtl="0" eaLnBrk="1" fontAlgn="auto" latinLnBrk="0" hangingPunct="1">
              <a:lnSpc>
                <a:spcPct val="100000"/>
              </a:lnSpc>
              <a:spcBef>
                <a:spcPct val="20000"/>
              </a:spcBef>
              <a:spcAft>
                <a:spcPct val="0"/>
              </a:spcAft>
              <a:buClrTx/>
              <a:buSzTx/>
              <a:buFont typeface="Arial" pitchFamily="34" charset="0"/>
              <a:buNone/>
              <a:defRPr sz="6000" kern="1200" baseline="0">
                <a:solidFill>
                  <a:schemeClr val="tx2"/>
                </a:solidFill>
                <a:latin typeface="Franklin Gothic Heavy" pitchFamily="34" charset="0"/>
                <a:ea typeface="+mn-ea"/>
                <a:cs typeface="+mn-cs"/>
              </a:defRPr>
            </a:lvl1pPr>
            <a:lvl2pPr marL="1880543" indent="0" algn="l" defTabSz="3761086" rtl="0" eaLnBrk="1" latinLnBrk="0" hangingPunct="1">
              <a:spcBef>
                <a:spcPct val="20000"/>
              </a:spcBef>
              <a:buFontTx/>
              <a:buNone/>
              <a:defRPr sz="11500" kern="1200">
                <a:solidFill>
                  <a:schemeClr val="tx1"/>
                </a:solidFill>
                <a:latin typeface="+mn-lt"/>
                <a:ea typeface="+mn-ea"/>
                <a:cs typeface="+mn-cs"/>
              </a:defRPr>
            </a:lvl2pPr>
            <a:lvl3pPr marL="3761086" indent="0" algn="l" defTabSz="3761086" rtl="0" eaLnBrk="1" latinLnBrk="0" hangingPunct="1">
              <a:spcBef>
                <a:spcPct val="20000"/>
              </a:spcBef>
              <a:buFontTx/>
              <a:buNone/>
              <a:defRPr sz="9900" kern="1200">
                <a:solidFill>
                  <a:schemeClr val="tx1"/>
                </a:solidFill>
                <a:latin typeface="+mn-lt"/>
                <a:ea typeface="+mn-ea"/>
                <a:cs typeface="+mn-cs"/>
              </a:defRPr>
            </a:lvl3pPr>
            <a:lvl4pPr marL="5641629" indent="0" algn="l" defTabSz="3761086" rtl="0" eaLnBrk="1" latinLnBrk="0" hangingPunct="1">
              <a:spcBef>
                <a:spcPct val="20000"/>
              </a:spcBef>
              <a:buFontTx/>
              <a:buNone/>
              <a:defRPr sz="8200" kern="1200">
                <a:solidFill>
                  <a:schemeClr val="tx1"/>
                </a:solidFill>
                <a:latin typeface="+mn-lt"/>
                <a:ea typeface="+mn-ea"/>
                <a:cs typeface="+mn-cs"/>
              </a:defRPr>
            </a:lvl4pPr>
            <a:lvl5pPr marL="7522172" indent="0" algn="l" defTabSz="3761086" rtl="0" eaLnBrk="1" latinLnBrk="0" hangingPunct="1">
              <a:spcBef>
                <a:spcPct val="20000"/>
              </a:spcBef>
              <a:buFontTx/>
              <a:buNone/>
              <a:defRPr sz="8200" kern="1200">
                <a:solidFill>
                  <a:schemeClr val="tx1"/>
                </a:solidFill>
                <a:latin typeface="+mn-lt"/>
                <a:ea typeface="+mn-ea"/>
                <a:cs typeface="+mn-cs"/>
              </a:defRPr>
            </a:lvl5pPr>
            <a:lvl6pPr marL="10342988"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6pPr>
            <a:lvl7pPr marL="12223531"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7pPr>
            <a:lvl8pPr marL="14104074"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8pPr>
            <a:lvl9pPr marL="15984617"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9pPr>
          </a:lstStyle>
          <a:p>
            <a:pPr algn="ctr">
              <a:defRPr/>
            </a:pPr>
            <a:r>
              <a:rPr lang="en-US" altLang="zh-CN" sz="5600" dirty="0">
                <a:solidFill>
                  <a:schemeClr val="bg1"/>
                </a:solidFill>
                <a:latin typeface="Quattrocento" panose="02020802030000000404" pitchFamily="18" charset="0"/>
                <a:cs typeface="Arial" panose="020B0604020202020204" pitchFamily="34" charset="0"/>
              </a:rPr>
              <a:t>Department of Bioengineering</a:t>
            </a:r>
          </a:p>
        </p:txBody>
      </p:sp>
      <p:sp>
        <p:nvSpPr>
          <p:cNvPr id="4" name="Rectangle: Rounded Corners 3">
            <a:extLst>
              <a:ext uri="{FF2B5EF4-FFF2-40B4-BE49-F238E27FC236}">
                <a16:creationId xmlns:a16="http://schemas.microsoft.com/office/drawing/2014/main" id="{99ED2966-A38B-4B49-A6B6-D914E4D6F4BE}"/>
              </a:ext>
            </a:extLst>
          </p:cNvPr>
          <p:cNvSpPr/>
          <p:nvPr/>
        </p:nvSpPr>
        <p:spPr>
          <a:xfrm>
            <a:off x="1105718" y="8705875"/>
            <a:ext cx="914400" cy="45720"/>
          </a:xfrm>
          <a:prstGeom prst="roundRect">
            <a:avLst>
              <a:gd name="adj" fmla="val 50000"/>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81A5C452-2DAF-423A-BC0E-FB2D0D0E019D}"/>
              </a:ext>
            </a:extLst>
          </p:cNvPr>
          <p:cNvSpPr txBox="1"/>
          <p:nvPr/>
        </p:nvSpPr>
        <p:spPr>
          <a:xfrm>
            <a:off x="955522" y="18187691"/>
            <a:ext cx="7772400" cy="646331"/>
          </a:xfrm>
          <a:prstGeom prst="rect">
            <a:avLst/>
          </a:prstGeom>
          <a:noFill/>
        </p:spPr>
        <p:txBody>
          <a:bodyPr wrap="square" rtlCol="0">
            <a:spAutoFit/>
          </a:bodyPr>
          <a:lstStyle>
            <a:defPPr>
              <a:defRPr kern="1200" smtId="4294967295"/>
            </a:defPPr>
          </a:lstStyle>
          <a:p>
            <a:r>
              <a:rPr lang="en-US" altLang="zh-CN" sz="3600" b="1" dirty="0">
                <a:solidFill>
                  <a:schemeClr val="bg1"/>
                </a:solidFill>
                <a:latin typeface="Nunito" panose="00000500000000000000" pitchFamily="2" charset="0"/>
                <a:cs typeface="Arial" pitchFamily="34" charset="0"/>
              </a:rPr>
              <a:t>Dataset</a:t>
            </a:r>
            <a:endParaRPr lang="en-US" sz="3600" b="1" dirty="0">
              <a:solidFill>
                <a:schemeClr val="bg1"/>
              </a:solidFill>
              <a:latin typeface="Nunito" panose="00000500000000000000" pitchFamily="2" charset="0"/>
              <a:cs typeface="Arial" pitchFamily="34" charset="0"/>
            </a:endParaRPr>
          </a:p>
        </p:txBody>
      </p:sp>
      <p:sp>
        <p:nvSpPr>
          <p:cNvPr id="30" name="Rectangle: Rounded Corners 29">
            <a:extLst>
              <a:ext uri="{FF2B5EF4-FFF2-40B4-BE49-F238E27FC236}">
                <a16:creationId xmlns:a16="http://schemas.microsoft.com/office/drawing/2014/main" id="{9793BC31-3E9A-4E00-A76F-069126324922}"/>
              </a:ext>
            </a:extLst>
          </p:cNvPr>
          <p:cNvSpPr/>
          <p:nvPr/>
        </p:nvSpPr>
        <p:spPr>
          <a:xfrm>
            <a:off x="1105718" y="21722297"/>
            <a:ext cx="914400" cy="45720"/>
          </a:xfrm>
          <a:prstGeom prst="roundRect">
            <a:avLst>
              <a:gd name="adj" fmla="val 50000"/>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75E4ADE2-1C83-47FC-978F-7E0CAA0FDC54}"/>
              </a:ext>
            </a:extLst>
          </p:cNvPr>
          <p:cNvSpPr txBox="1"/>
          <p:nvPr/>
        </p:nvSpPr>
        <p:spPr>
          <a:xfrm>
            <a:off x="9448800" y="8026661"/>
            <a:ext cx="7315200" cy="646331"/>
          </a:xfrm>
          <a:prstGeom prst="rect">
            <a:avLst/>
          </a:prstGeom>
          <a:noFill/>
        </p:spPr>
        <p:txBody>
          <a:bodyPr wrap="square" rtlCol="0">
            <a:spAutoFit/>
          </a:bodyPr>
          <a:lstStyle>
            <a:defPPr>
              <a:defRPr kern="1200" smtId="4294967295"/>
            </a:defPPr>
          </a:lstStyle>
          <a:p>
            <a:r>
              <a:rPr lang="en-US" altLang="zh-CN" sz="3600" b="1" dirty="0">
                <a:solidFill>
                  <a:schemeClr val="bg1"/>
                </a:solidFill>
                <a:latin typeface="Nunito" panose="00000500000000000000" pitchFamily="2" charset="0"/>
                <a:cs typeface="Arial" pitchFamily="34" charset="0"/>
              </a:rPr>
              <a:t>Results</a:t>
            </a:r>
            <a:endParaRPr lang="en-US" sz="3600" b="1" dirty="0">
              <a:solidFill>
                <a:schemeClr val="bg1"/>
              </a:solidFill>
              <a:latin typeface="Nunito" panose="00000500000000000000" pitchFamily="2" charset="0"/>
              <a:cs typeface="Arial" pitchFamily="34" charset="0"/>
            </a:endParaRPr>
          </a:p>
        </p:txBody>
      </p:sp>
      <p:sp>
        <p:nvSpPr>
          <p:cNvPr id="33" name="Rectangle: Rounded Corners 32">
            <a:extLst>
              <a:ext uri="{FF2B5EF4-FFF2-40B4-BE49-F238E27FC236}">
                <a16:creationId xmlns:a16="http://schemas.microsoft.com/office/drawing/2014/main" id="{EBB32DFF-2B3F-417B-9F8B-8B9F5C654495}"/>
              </a:ext>
            </a:extLst>
          </p:cNvPr>
          <p:cNvSpPr/>
          <p:nvPr/>
        </p:nvSpPr>
        <p:spPr>
          <a:xfrm>
            <a:off x="9525000" y="8655336"/>
            <a:ext cx="914400" cy="45720"/>
          </a:xfrm>
          <a:prstGeom prst="roundRect">
            <a:avLst>
              <a:gd name="adj" fmla="val 50000"/>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图片 33">
            <a:extLst>
              <a:ext uri="{FF2B5EF4-FFF2-40B4-BE49-F238E27FC236}">
                <a16:creationId xmlns:a16="http://schemas.microsoft.com/office/drawing/2014/main" id="{A0C50C1D-A349-9440-9812-5FC25DD37599}"/>
              </a:ext>
            </a:extLst>
          </p:cNvPr>
          <p:cNvPicPr>
            <a:picLocks noChangeAspect="1"/>
          </p:cNvPicPr>
          <p:nvPr/>
        </p:nvPicPr>
        <p:blipFill>
          <a:blip r:embed="rId3"/>
          <a:stretch>
            <a:fillRect/>
          </a:stretch>
        </p:blipFill>
        <p:spPr>
          <a:xfrm>
            <a:off x="40157400" y="1066800"/>
            <a:ext cx="2514600" cy="3020693"/>
          </a:xfrm>
          <a:prstGeom prst="rect">
            <a:avLst/>
          </a:prstGeom>
        </p:spPr>
      </p:pic>
      <p:sp>
        <p:nvSpPr>
          <p:cNvPr id="36" name="TextBox 64">
            <a:extLst>
              <a:ext uri="{FF2B5EF4-FFF2-40B4-BE49-F238E27FC236}">
                <a16:creationId xmlns:a16="http://schemas.microsoft.com/office/drawing/2014/main" id="{5795DF6A-508C-514C-9B29-C02147917E13}"/>
              </a:ext>
            </a:extLst>
          </p:cNvPr>
          <p:cNvSpPr txBox="1"/>
          <p:nvPr/>
        </p:nvSpPr>
        <p:spPr>
          <a:xfrm>
            <a:off x="40081200" y="4267200"/>
            <a:ext cx="2427268" cy="1138773"/>
          </a:xfrm>
          <a:prstGeom prst="rect">
            <a:avLst/>
          </a:prstGeom>
          <a:noFill/>
        </p:spPr>
        <p:txBody>
          <a:bodyPr wrap="none" rtlCol="0">
            <a:spAutoFit/>
          </a:bodyPr>
          <a:lstStyle/>
          <a:p>
            <a:r>
              <a:rPr lang="en-US" sz="3400" dirty="0">
                <a:solidFill>
                  <a:schemeClr val="bg1"/>
                </a:solidFill>
                <a:latin typeface="Times New Roman" panose="02020603050405020304" pitchFamily="18" charset="0"/>
                <a:ea typeface="Helvetica" charset="0"/>
                <a:cs typeface="Times New Roman" panose="02020603050405020304" pitchFamily="18" charset="0"/>
              </a:rPr>
              <a:t>Presented by</a:t>
            </a:r>
          </a:p>
          <a:p>
            <a:pPr algn="ctr"/>
            <a:r>
              <a:rPr lang="en-US" altLang="zh-CN" sz="3400" dirty="0">
                <a:solidFill>
                  <a:schemeClr val="bg1"/>
                </a:solidFill>
                <a:latin typeface="Times New Roman" panose="02020603050405020304" pitchFamily="18" charset="0"/>
                <a:ea typeface="Helvetica" charset="0"/>
                <a:cs typeface="Times New Roman" panose="02020603050405020304" pitchFamily="18" charset="0"/>
              </a:rPr>
              <a:t>HKUST</a:t>
            </a:r>
            <a:endParaRPr lang="en-US" sz="3400" dirty="0">
              <a:solidFill>
                <a:schemeClr val="bg1"/>
              </a:solidFill>
              <a:latin typeface="Times New Roman" panose="02020603050405020304" pitchFamily="18" charset="0"/>
              <a:ea typeface="Helvetica" charset="0"/>
              <a:cs typeface="Times New Roman" panose="02020603050405020304" pitchFamily="18" charset="0"/>
            </a:endParaRPr>
          </a:p>
        </p:txBody>
      </p:sp>
      <p:sp>
        <p:nvSpPr>
          <p:cNvPr id="70" name="文本框 69">
            <a:extLst>
              <a:ext uri="{FF2B5EF4-FFF2-40B4-BE49-F238E27FC236}">
                <a16:creationId xmlns:a16="http://schemas.microsoft.com/office/drawing/2014/main" id="{B1561F99-18AA-5D4C-A2A5-154519B58B71}"/>
              </a:ext>
            </a:extLst>
          </p:cNvPr>
          <p:cNvSpPr txBox="1"/>
          <p:nvPr/>
        </p:nvSpPr>
        <p:spPr>
          <a:xfrm>
            <a:off x="9448800" y="28513056"/>
            <a:ext cx="12115800" cy="646331"/>
          </a:xfrm>
          <a:prstGeom prst="rect">
            <a:avLst/>
          </a:prstGeom>
          <a:noFill/>
        </p:spPr>
        <p:txBody>
          <a:bodyPr wrap="square" rtlCol="0">
            <a:spAutoFit/>
          </a:bodyPr>
          <a:lstStyle/>
          <a:p>
            <a:r>
              <a:rPr lang="en-US" altLang="zh-CN" sz="3600" b="1" dirty="0">
                <a:solidFill>
                  <a:schemeClr val="bg1"/>
                </a:solidFill>
                <a:effectLst/>
                <a:latin typeface="Times New Roman" panose="02020603050405020304" pitchFamily="18" charset="0"/>
                <a:cs typeface="Times New Roman" panose="02020603050405020304" pitchFamily="18" charset="0"/>
              </a:rPr>
              <a:t>Part3. Classification</a:t>
            </a:r>
            <a:r>
              <a:rPr lang="zh-CN" altLang="en-US" sz="3600" b="1" dirty="0">
                <a:solidFill>
                  <a:schemeClr val="bg1"/>
                </a:solidFill>
                <a:effectLst/>
                <a:latin typeface="Times New Roman" panose="02020603050405020304" pitchFamily="18" charset="0"/>
                <a:cs typeface="Times New Roman" panose="02020603050405020304" pitchFamily="18" charset="0"/>
              </a:rPr>
              <a:t> </a:t>
            </a:r>
            <a:r>
              <a:rPr lang="en-US" altLang="zh-CN" sz="3600" b="1" dirty="0">
                <a:solidFill>
                  <a:schemeClr val="bg1"/>
                </a:solidFill>
                <a:latin typeface="Times New Roman" panose="02020603050405020304" pitchFamily="18" charset="0"/>
                <a:cs typeface="Times New Roman" panose="02020603050405020304" pitchFamily="18" charset="0"/>
              </a:rPr>
              <a:t>performance</a:t>
            </a:r>
            <a:r>
              <a:rPr lang="zh-CN" altLang="en-US" sz="3600" b="1" dirty="0">
                <a:solidFill>
                  <a:schemeClr val="bg1"/>
                </a:solidFill>
                <a:latin typeface="Times New Roman" panose="02020603050405020304" pitchFamily="18" charset="0"/>
                <a:cs typeface="Times New Roman" panose="02020603050405020304" pitchFamily="18" charset="0"/>
              </a:rPr>
              <a:t> </a:t>
            </a:r>
            <a:r>
              <a:rPr lang="en-US" altLang="zh-CN" sz="3600" b="1" dirty="0">
                <a:solidFill>
                  <a:schemeClr val="bg1"/>
                </a:solidFill>
                <a:latin typeface="Times New Roman" panose="02020603050405020304" pitchFamily="18" charset="0"/>
                <a:cs typeface="Times New Roman" panose="02020603050405020304" pitchFamily="18" charset="0"/>
              </a:rPr>
              <a:t>with</a:t>
            </a:r>
            <a:r>
              <a:rPr lang="zh-CN" altLang="en-US" sz="3600" b="1" dirty="0">
                <a:solidFill>
                  <a:schemeClr val="bg1"/>
                </a:solidFill>
                <a:latin typeface="Times New Roman" panose="02020603050405020304" pitchFamily="18" charset="0"/>
                <a:cs typeface="Times New Roman" panose="02020603050405020304" pitchFamily="18" charset="0"/>
              </a:rPr>
              <a:t> </a:t>
            </a:r>
            <a:r>
              <a:rPr lang="en-US" altLang="zh-CN" sz="3600" b="1" dirty="0">
                <a:solidFill>
                  <a:schemeClr val="bg1"/>
                </a:solidFill>
                <a:effectLst/>
                <a:latin typeface="Times New Roman" panose="02020603050405020304" pitchFamily="18" charset="0"/>
                <a:cs typeface="Times New Roman" panose="02020603050405020304" pitchFamily="18" charset="0"/>
              </a:rPr>
              <a:t>Deep</a:t>
            </a:r>
            <a:r>
              <a:rPr lang="zh-CN" altLang="en-US" sz="3600" b="1" dirty="0">
                <a:solidFill>
                  <a:schemeClr val="bg1"/>
                </a:solidFill>
                <a:effectLst/>
                <a:latin typeface="Times New Roman" panose="02020603050405020304" pitchFamily="18" charset="0"/>
                <a:cs typeface="Times New Roman" panose="02020603050405020304" pitchFamily="18" charset="0"/>
              </a:rPr>
              <a:t> </a:t>
            </a:r>
            <a:r>
              <a:rPr lang="en-US" altLang="zh-CN" sz="3600" b="1" dirty="0">
                <a:solidFill>
                  <a:schemeClr val="bg1"/>
                </a:solidFill>
                <a:effectLst/>
                <a:latin typeface="Times New Roman" panose="02020603050405020304" pitchFamily="18" charset="0"/>
                <a:cs typeface="Times New Roman" panose="02020603050405020304" pitchFamily="18" charset="0"/>
              </a:rPr>
              <a:t>learning</a:t>
            </a:r>
            <a:r>
              <a:rPr lang="zh-CN" altLang="en-US" sz="3600" b="1" dirty="0">
                <a:solidFill>
                  <a:schemeClr val="bg1"/>
                </a:solidFill>
                <a:effectLst/>
                <a:latin typeface="Times New Roman" panose="02020603050405020304" pitchFamily="18" charset="0"/>
                <a:cs typeface="Times New Roman" panose="02020603050405020304" pitchFamily="18" charset="0"/>
              </a:rPr>
              <a:t> </a:t>
            </a:r>
            <a:endParaRPr lang="en-US" altLang="zh-CN" sz="3600" b="1" dirty="0">
              <a:solidFill>
                <a:schemeClr val="bg1"/>
              </a:solidFill>
              <a:effectLst/>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870EE718-D320-084A-8AC1-299064B838AA}"/>
              </a:ext>
            </a:extLst>
          </p:cNvPr>
          <p:cNvSpPr txBox="1"/>
          <p:nvPr/>
        </p:nvSpPr>
        <p:spPr>
          <a:xfrm>
            <a:off x="-4504267" y="30988000"/>
            <a:ext cx="184731" cy="1431161"/>
          </a:xfrm>
          <a:prstGeom prst="rect">
            <a:avLst/>
          </a:prstGeom>
          <a:noFill/>
        </p:spPr>
        <p:txBody>
          <a:bodyPr wrap="none" rtlCol="0">
            <a:spAutoFit/>
          </a:bodyPr>
          <a:lstStyle/>
          <a:p>
            <a:endParaRPr lang="en-US" dirty="0"/>
          </a:p>
        </p:txBody>
      </p:sp>
      <p:sp>
        <p:nvSpPr>
          <p:cNvPr id="72" name="Rounded Rectangle 71">
            <a:extLst>
              <a:ext uri="{FF2B5EF4-FFF2-40B4-BE49-F238E27FC236}">
                <a16:creationId xmlns:a16="http://schemas.microsoft.com/office/drawing/2014/main" id="{56B243B4-A586-F24D-A1D5-7C1819D7FC0D}"/>
              </a:ext>
            </a:extLst>
          </p:cNvPr>
          <p:cNvSpPr/>
          <p:nvPr/>
        </p:nvSpPr>
        <p:spPr>
          <a:xfrm>
            <a:off x="767064" y="18440400"/>
            <a:ext cx="8225570" cy="5638800"/>
          </a:xfrm>
          <a:prstGeom prst="roundRect">
            <a:avLst>
              <a:gd name="adj" fmla="val 3206"/>
            </a:avLst>
          </a:prstGeom>
          <a:solidFill>
            <a:srgbClr val="AA6C76"/>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kern="1200" smtId="4294967295"/>
            </a:defPPr>
          </a:lstStyle>
          <a:p>
            <a:pPr algn="ctr"/>
            <a:endParaRPr lang="en-US" sz="11500"/>
          </a:p>
        </p:txBody>
      </p:sp>
      <p:sp>
        <p:nvSpPr>
          <p:cNvPr id="73" name="TextBox 72">
            <a:extLst>
              <a:ext uri="{FF2B5EF4-FFF2-40B4-BE49-F238E27FC236}">
                <a16:creationId xmlns:a16="http://schemas.microsoft.com/office/drawing/2014/main" id="{507AFDF6-D3A5-F647-8A95-F6B91E1F66AF}"/>
              </a:ext>
            </a:extLst>
          </p:cNvPr>
          <p:cNvSpPr txBox="1"/>
          <p:nvPr/>
        </p:nvSpPr>
        <p:spPr>
          <a:xfrm>
            <a:off x="994656" y="18592800"/>
            <a:ext cx="7772400" cy="646331"/>
          </a:xfrm>
          <a:prstGeom prst="rect">
            <a:avLst/>
          </a:prstGeom>
          <a:noFill/>
        </p:spPr>
        <p:txBody>
          <a:bodyPr wrap="square" rtlCol="0">
            <a:spAutoFit/>
          </a:bodyPr>
          <a:lstStyle>
            <a:defPPr>
              <a:defRPr kern="1200" smtId="4294967295"/>
            </a:defPPr>
          </a:lstStyle>
          <a:p>
            <a:r>
              <a:rPr lang="en-US" altLang="zh-CN" sz="3600" b="1" dirty="0">
                <a:solidFill>
                  <a:schemeClr val="bg1"/>
                </a:solidFill>
                <a:latin typeface="Nunito" panose="00000500000000000000" pitchFamily="2" charset="0"/>
                <a:cs typeface="Arial" pitchFamily="34" charset="0"/>
              </a:rPr>
              <a:t>Dataset</a:t>
            </a:r>
            <a:endParaRPr lang="en-US" sz="3600" b="1" dirty="0">
              <a:solidFill>
                <a:schemeClr val="bg1"/>
              </a:solidFill>
              <a:latin typeface="Nunito" panose="00000500000000000000" pitchFamily="2" charset="0"/>
              <a:cs typeface="Arial" pitchFamily="34" charset="0"/>
            </a:endParaRPr>
          </a:p>
        </p:txBody>
      </p:sp>
      <p:sp>
        <p:nvSpPr>
          <p:cNvPr id="86" name="TextBox 85">
            <a:extLst>
              <a:ext uri="{FF2B5EF4-FFF2-40B4-BE49-F238E27FC236}">
                <a16:creationId xmlns:a16="http://schemas.microsoft.com/office/drawing/2014/main" id="{8199E0DB-73E3-0149-BCB3-668A49FBA7A7}"/>
              </a:ext>
            </a:extLst>
          </p:cNvPr>
          <p:cNvSpPr txBox="1"/>
          <p:nvPr/>
        </p:nvSpPr>
        <p:spPr>
          <a:xfrm>
            <a:off x="990600" y="19202400"/>
            <a:ext cx="7772400" cy="4832092"/>
          </a:xfrm>
          <a:prstGeom prst="rect">
            <a:avLst/>
          </a:prstGeom>
          <a:noFill/>
        </p:spPr>
        <p:txBody>
          <a:bodyPr wrap="square" rtlCol="0">
            <a:spAutoFit/>
          </a:bodyPr>
          <a:lstStyle>
            <a:defPPr>
              <a:defRPr kern="1200" smtId="4294967295"/>
            </a:defPPr>
          </a:lstStyle>
          <a:p>
            <a:r>
              <a:rPr lang="en-US" sz="2800" dirty="0">
                <a:solidFill>
                  <a:schemeClr val="bg1"/>
                </a:solidFill>
                <a:latin typeface="Times New Roman" panose="02020603050405020304" pitchFamily="18" charset="0"/>
                <a:ea typeface="Open Sans" panose="020B0606030504020204" pitchFamily="34" charset="0"/>
                <a:cs typeface="Times New Roman" panose="02020603050405020304" pitchFamily="18" charset="0"/>
              </a:rPr>
              <a:t>The dataset consisted of 1250 histopathological images (150px x 150px) of colorectal cancer primary tumors obtained from the University Medical Center Mannheim pathology archive</a:t>
            </a:r>
            <a:r>
              <a:rPr lang="en-US" altLang="zh-CN" sz="2800" baseline="30000" dirty="0">
                <a:solidFill>
                  <a:schemeClr val="bg1"/>
                </a:solidFill>
                <a:latin typeface="Times New Roman" panose="02020603050405020304" pitchFamily="18" charset="0"/>
                <a:ea typeface="Open Sans" panose="020B0606030504020204" pitchFamily="34" charset="0"/>
                <a:cs typeface="Times New Roman" panose="02020603050405020304" pitchFamily="18" charset="0"/>
              </a:rPr>
              <a:t>[2]</a:t>
            </a:r>
            <a:r>
              <a:rPr lang="en-US" sz="2800" dirty="0">
                <a:solidFill>
                  <a:schemeClr val="bg1"/>
                </a:solidFill>
                <a:latin typeface="Times New Roman" panose="02020603050405020304" pitchFamily="18" charset="0"/>
                <a:ea typeface="Open Sans" panose="020B0606030504020204" pitchFamily="34" charset="0"/>
                <a:cs typeface="Times New Roman" panose="02020603050405020304" pitchFamily="18" charset="0"/>
              </a:rPr>
              <a:t>. 625 tumor epithelium and 625 simple stroma tissue slides represented our training and test set for the previously introduced binary classification problem. Both classes displayed a wide variation of tissue textures, stain intensity and illumination often present in the typical acquisition of histological images. </a:t>
            </a:r>
          </a:p>
        </p:txBody>
      </p:sp>
      <p:sp>
        <p:nvSpPr>
          <p:cNvPr id="88" name="TextBox 87">
            <a:extLst>
              <a:ext uri="{FF2B5EF4-FFF2-40B4-BE49-F238E27FC236}">
                <a16:creationId xmlns:a16="http://schemas.microsoft.com/office/drawing/2014/main" id="{A4694EE2-0A55-7044-86BF-3F3360A8E298}"/>
              </a:ext>
            </a:extLst>
          </p:cNvPr>
          <p:cNvSpPr txBox="1"/>
          <p:nvPr/>
        </p:nvSpPr>
        <p:spPr>
          <a:xfrm>
            <a:off x="-13962682" y="10225161"/>
            <a:ext cx="7772400" cy="646331"/>
          </a:xfrm>
          <a:prstGeom prst="rect">
            <a:avLst/>
          </a:prstGeom>
          <a:noFill/>
        </p:spPr>
        <p:txBody>
          <a:bodyPr wrap="square" rtlCol="0">
            <a:spAutoFit/>
          </a:bodyPr>
          <a:lstStyle>
            <a:defPPr>
              <a:defRPr kern="1200" smtId="4294967295"/>
            </a:defPPr>
          </a:lstStyle>
          <a:p>
            <a:r>
              <a:rPr lang="en-US" altLang="zh-CN" sz="3600" b="1" dirty="0">
                <a:solidFill>
                  <a:schemeClr val="bg1"/>
                </a:solidFill>
                <a:latin typeface="Nunito" panose="00000500000000000000" pitchFamily="2" charset="0"/>
                <a:cs typeface="Arial" pitchFamily="34" charset="0"/>
              </a:rPr>
              <a:t>Introduction</a:t>
            </a:r>
            <a:endParaRPr lang="en-US" sz="3600" b="1" dirty="0">
              <a:solidFill>
                <a:schemeClr val="bg1"/>
              </a:solidFill>
              <a:latin typeface="Nunito" panose="00000500000000000000" pitchFamily="2" charset="0"/>
              <a:cs typeface="Arial" pitchFamily="34" charset="0"/>
            </a:endParaRPr>
          </a:p>
        </p:txBody>
      </p:sp>
      <p:sp>
        <p:nvSpPr>
          <p:cNvPr id="89" name="TextBox 88">
            <a:extLst>
              <a:ext uri="{FF2B5EF4-FFF2-40B4-BE49-F238E27FC236}">
                <a16:creationId xmlns:a16="http://schemas.microsoft.com/office/drawing/2014/main" id="{2E234ABD-A1D5-7A42-A9E8-C5CD88842E2B}"/>
              </a:ext>
            </a:extLst>
          </p:cNvPr>
          <p:cNvSpPr txBox="1"/>
          <p:nvPr/>
        </p:nvSpPr>
        <p:spPr>
          <a:xfrm>
            <a:off x="-13962682" y="11047491"/>
            <a:ext cx="7772400" cy="461665"/>
          </a:xfrm>
          <a:prstGeom prst="rect">
            <a:avLst/>
          </a:prstGeom>
          <a:noFill/>
        </p:spPr>
        <p:txBody>
          <a:bodyPr wrap="square" rtlCol="0">
            <a:spAutoFit/>
          </a:bodyPr>
          <a:lstStyle>
            <a:defPPr>
              <a:defRPr kern="1200" smtId="4294967295"/>
            </a:defPPr>
          </a:lstStyle>
          <a:p>
            <a:r>
              <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rPr>
              <a:t>Classification of  </a:t>
            </a:r>
          </a:p>
        </p:txBody>
      </p:sp>
      <p:sp>
        <p:nvSpPr>
          <p:cNvPr id="90" name="Rounded Rectangle 89">
            <a:extLst>
              <a:ext uri="{FF2B5EF4-FFF2-40B4-BE49-F238E27FC236}">
                <a16:creationId xmlns:a16="http://schemas.microsoft.com/office/drawing/2014/main" id="{2B284FBC-7DDA-1E4E-9089-813A70B2FFBD}"/>
              </a:ext>
            </a:extLst>
          </p:cNvPr>
          <p:cNvSpPr/>
          <p:nvPr/>
        </p:nvSpPr>
        <p:spPr>
          <a:xfrm>
            <a:off x="741626" y="24231600"/>
            <a:ext cx="8225570" cy="7892726"/>
          </a:xfrm>
          <a:prstGeom prst="roundRect">
            <a:avLst>
              <a:gd name="adj" fmla="val 3206"/>
            </a:avLst>
          </a:prstGeom>
          <a:solidFill>
            <a:srgbClr val="AA6C76"/>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kern="1200" smtId="4294967295"/>
            </a:defPPr>
          </a:lstStyle>
          <a:p>
            <a:pPr algn="ctr"/>
            <a:endParaRPr lang="en-US" sz="11500"/>
          </a:p>
        </p:txBody>
      </p:sp>
      <p:sp>
        <p:nvSpPr>
          <p:cNvPr id="91" name="TextBox 90">
            <a:extLst>
              <a:ext uri="{FF2B5EF4-FFF2-40B4-BE49-F238E27FC236}">
                <a16:creationId xmlns:a16="http://schemas.microsoft.com/office/drawing/2014/main" id="{E7B228C8-48AF-B546-8140-8E3D531EF79C}"/>
              </a:ext>
            </a:extLst>
          </p:cNvPr>
          <p:cNvSpPr txBox="1"/>
          <p:nvPr/>
        </p:nvSpPr>
        <p:spPr>
          <a:xfrm>
            <a:off x="969218" y="24268605"/>
            <a:ext cx="7772400" cy="646331"/>
          </a:xfrm>
          <a:prstGeom prst="rect">
            <a:avLst/>
          </a:prstGeom>
          <a:noFill/>
        </p:spPr>
        <p:txBody>
          <a:bodyPr wrap="square" rtlCol="0">
            <a:spAutoFit/>
          </a:bodyPr>
          <a:lstStyle>
            <a:defPPr>
              <a:defRPr kern="1200" smtId="4294967295"/>
            </a:defPPr>
          </a:lstStyle>
          <a:p>
            <a:r>
              <a:rPr lang="en-US" altLang="zh-CN" sz="3600" b="1" dirty="0">
                <a:solidFill>
                  <a:schemeClr val="bg1"/>
                </a:solidFill>
                <a:latin typeface="Nunito" panose="00000500000000000000" pitchFamily="2" charset="0"/>
                <a:cs typeface="Arial" pitchFamily="34" charset="0"/>
              </a:rPr>
              <a:t>Methodology</a:t>
            </a:r>
            <a:endParaRPr lang="en-US" sz="3600" b="1" dirty="0">
              <a:solidFill>
                <a:schemeClr val="bg1"/>
              </a:solidFill>
              <a:latin typeface="Nunito" panose="00000500000000000000" pitchFamily="2" charset="0"/>
              <a:cs typeface="Arial" pitchFamily="34" charset="0"/>
            </a:endParaRPr>
          </a:p>
        </p:txBody>
      </p:sp>
      <p:sp>
        <p:nvSpPr>
          <p:cNvPr id="92" name="TextBox 91">
            <a:extLst>
              <a:ext uri="{FF2B5EF4-FFF2-40B4-BE49-F238E27FC236}">
                <a16:creationId xmlns:a16="http://schemas.microsoft.com/office/drawing/2014/main" id="{2E09C469-2239-CA47-B5F3-ABC865774D6C}"/>
              </a:ext>
            </a:extLst>
          </p:cNvPr>
          <p:cNvSpPr txBox="1"/>
          <p:nvPr/>
        </p:nvSpPr>
        <p:spPr>
          <a:xfrm>
            <a:off x="990600" y="24841200"/>
            <a:ext cx="7772400" cy="7520007"/>
          </a:xfrm>
          <a:prstGeom prst="rect">
            <a:avLst/>
          </a:prstGeom>
          <a:noFill/>
        </p:spPr>
        <p:txBody>
          <a:bodyPr wrap="square" rtlCol="0">
            <a:spAutoFit/>
          </a:bodyPr>
          <a:lstStyle>
            <a:defPPr>
              <a:defRPr kern="1200" smtId="4294967295"/>
            </a:defPPr>
          </a:lstStyle>
          <a:p>
            <a:r>
              <a:rPr lang="en-US" sz="2800" dirty="0">
                <a:solidFill>
                  <a:schemeClr val="bg1"/>
                </a:solidFill>
                <a:latin typeface="Times New Roman" panose="02020603050405020304" pitchFamily="18" charset="0"/>
                <a:ea typeface="Open Sans" panose="020B0606030504020204" pitchFamily="34" charset="0"/>
                <a:cs typeface="Times New Roman" panose="02020603050405020304" pitchFamily="18" charset="0"/>
              </a:rPr>
              <a:t>Part 1: DCGAN</a:t>
            </a:r>
            <a:r>
              <a:rPr lang="en-US" altLang="zh-CN" sz="2800" baseline="30000" dirty="0">
                <a:solidFill>
                  <a:schemeClr val="bg1"/>
                </a:solidFill>
                <a:latin typeface="Times New Roman" panose="02020603050405020304" pitchFamily="18" charset="0"/>
                <a:ea typeface="Open Sans" panose="020B0606030504020204" pitchFamily="34" charset="0"/>
                <a:cs typeface="Times New Roman" panose="02020603050405020304" pitchFamily="18" charset="0"/>
              </a:rPr>
              <a:t>[3]</a:t>
            </a:r>
            <a:endParaRPr lang="en-US" sz="2800" baseline="30000" dirty="0">
              <a:solidFill>
                <a:schemeClr val="bg1"/>
              </a:solidFill>
              <a:latin typeface="Times New Roman" panose="02020603050405020304" pitchFamily="18" charset="0"/>
              <a:ea typeface="Open Sans" panose="020B0606030504020204" pitchFamily="34" charset="0"/>
              <a:cs typeface="Times New Roman" panose="02020603050405020304" pitchFamily="18" charset="0"/>
            </a:endParaRPr>
          </a:p>
          <a:p>
            <a:r>
              <a:rPr lang="en-US" sz="2800" dirty="0">
                <a:solidFill>
                  <a:schemeClr val="bg1"/>
                </a:solidFill>
                <a:latin typeface="Times New Roman" panose="02020603050405020304" pitchFamily="18" charset="0"/>
                <a:ea typeface="Open Sans" panose="020B0606030504020204" pitchFamily="34" charset="0"/>
                <a:cs typeface="Times New Roman" panose="02020603050405020304" pitchFamily="18" charset="0"/>
              </a:rPr>
              <a:t>DCGANs</a:t>
            </a:r>
            <a:r>
              <a:rPr lang="zh-CN" altLang="en-US" sz="2800" dirty="0">
                <a:solidFill>
                  <a:schemeClr val="bg1"/>
                </a:solidFill>
                <a:latin typeface="Times New Roman" panose="02020603050405020304" pitchFamily="18" charset="0"/>
                <a:ea typeface="Open Sans" panose="020B0606030504020204" pitchFamily="34" charset="0"/>
                <a:cs typeface="Times New Roman" panose="02020603050405020304" pitchFamily="18" charset="0"/>
              </a:rPr>
              <a:t> </a:t>
            </a:r>
            <a:r>
              <a:rPr lang="en-US" altLang="zh-CN" sz="2800" dirty="0">
                <a:solidFill>
                  <a:schemeClr val="bg1"/>
                </a:solidFill>
                <a:latin typeface="Times New Roman" panose="02020603050405020304" pitchFamily="18" charset="0"/>
                <a:ea typeface="Open Sans" panose="020B0606030504020204" pitchFamily="34" charset="0"/>
                <a:cs typeface="Times New Roman" panose="02020603050405020304" pitchFamily="18" charset="0"/>
              </a:rPr>
              <a:t>are</a:t>
            </a:r>
            <a:r>
              <a:rPr lang="zh-CN" altLang="en-US" sz="2800" dirty="0">
                <a:solidFill>
                  <a:schemeClr val="bg1"/>
                </a:solidFill>
                <a:latin typeface="Times New Roman" panose="02020603050405020304" pitchFamily="18" charset="0"/>
                <a:ea typeface="Open Sans" panose="020B0606030504020204" pitchFamily="34" charset="0"/>
                <a:cs typeface="Times New Roman" panose="02020603050405020304" pitchFamily="18" charset="0"/>
              </a:rPr>
              <a:t> </a:t>
            </a:r>
            <a:r>
              <a:rPr lang="en-US" altLang="zh-CN" sz="2800" dirty="0">
                <a:solidFill>
                  <a:schemeClr val="bg1"/>
                </a:solidFill>
                <a:latin typeface="Times New Roman" panose="02020603050405020304" pitchFamily="18" charset="0"/>
                <a:ea typeface="Open Sans" panose="020B0606030504020204" pitchFamily="34" charset="0"/>
                <a:cs typeface="Times New Roman" panose="02020603050405020304" pitchFamily="18" charset="0"/>
              </a:rPr>
              <a:t>a</a:t>
            </a:r>
            <a:r>
              <a:rPr lang="zh-CN" altLang="en-US" sz="2800" dirty="0">
                <a:solidFill>
                  <a:schemeClr val="bg1"/>
                </a:solidFill>
                <a:latin typeface="Times New Roman" panose="02020603050405020304" pitchFamily="18" charset="0"/>
                <a:ea typeface="Open Sans" panose="020B0606030504020204" pitchFamily="34" charset="0"/>
                <a:cs typeface="Times New Roman" panose="02020603050405020304" pitchFamily="18" charset="0"/>
              </a:rPr>
              <a:t> </a:t>
            </a:r>
            <a:r>
              <a:rPr lang="en-US" altLang="zh-CN" sz="2800" dirty="0">
                <a:solidFill>
                  <a:schemeClr val="bg1"/>
                </a:solidFill>
                <a:latin typeface="Times New Roman" panose="02020603050405020304" pitchFamily="18" charset="0"/>
                <a:ea typeface="Open Sans" panose="020B0606030504020204" pitchFamily="34" charset="0"/>
                <a:cs typeface="Times New Roman" panose="02020603050405020304" pitchFamily="18" charset="0"/>
              </a:rPr>
              <a:t>famous</a:t>
            </a:r>
            <a:r>
              <a:rPr lang="en" altLang="zh-CN" sz="2800" dirty="0">
                <a:solidFill>
                  <a:schemeClr val="bg1"/>
                </a:solidFill>
                <a:latin typeface="Times New Roman" panose="02020603050405020304" pitchFamily="18" charset="0"/>
                <a:ea typeface="Open Sans" panose="020B0606030504020204" pitchFamily="34" charset="0"/>
                <a:cs typeface="Times New Roman" panose="02020603050405020304" pitchFamily="18" charset="0"/>
              </a:rPr>
              <a:t> variant of </a:t>
            </a:r>
            <a:r>
              <a:rPr lang="en-US" altLang="zh-CN" sz="2800" dirty="0">
                <a:solidFill>
                  <a:schemeClr val="bg1"/>
                </a:solidFill>
                <a:latin typeface="Times New Roman" panose="02020603050405020304" pitchFamily="18" charset="0"/>
                <a:ea typeface="Open Sans" panose="020B0606030504020204" pitchFamily="34" charset="0"/>
                <a:cs typeface="Times New Roman" panose="02020603050405020304" pitchFamily="18" charset="0"/>
              </a:rPr>
              <a:t>generative adversarial networks</a:t>
            </a:r>
            <a:r>
              <a:rPr lang="en" altLang="zh-CN" sz="2800" dirty="0">
                <a:solidFill>
                  <a:schemeClr val="bg1"/>
                </a:solidFill>
                <a:latin typeface="Times New Roman" panose="02020603050405020304" pitchFamily="18" charset="0"/>
                <a:ea typeface="Open Sans" panose="020B0606030504020204" pitchFamily="34" charset="0"/>
                <a:cs typeface="Times New Roman" panose="02020603050405020304" pitchFamily="18" charset="0"/>
              </a:rPr>
              <a:t> for image generation</a:t>
            </a:r>
            <a:r>
              <a:rPr lang="en-US" altLang="zh-CN" sz="2800" dirty="0">
                <a:solidFill>
                  <a:schemeClr val="bg1"/>
                </a:solidFill>
                <a:latin typeface="Times New Roman" panose="02020603050405020304" pitchFamily="18" charset="0"/>
                <a:ea typeface="Open Sans" panose="020B0606030504020204" pitchFamily="34" charset="0"/>
                <a:cs typeface="Times New Roman" panose="02020603050405020304" pitchFamily="18" charset="0"/>
              </a:rPr>
              <a:t>,</a:t>
            </a:r>
            <a:r>
              <a:rPr lang="zh-CN" altLang="en-US" sz="2800" dirty="0">
                <a:solidFill>
                  <a:schemeClr val="bg1"/>
                </a:solidFill>
                <a:latin typeface="Times New Roman" panose="02020603050405020304" pitchFamily="18" charset="0"/>
                <a:ea typeface="Open Sans" panose="020B0606030504020204" pitchFamily="34" charset="0"/>
                <a:cs typeface="Times New Roman" panose="02020603050405020304" pitchFamily="18" charset="0"/>
              </a:rPr>
              <a:t> </a:t>
            </a:r>
            <a:r>
              <a:rPr lang="en-US" altLang="zh-CN" sz="2800" dirty="0">
                <a:solidFill>
                  <a:schemeClr val="bg1"/>
                </a:solidFill>
                <a:latin typeface="Times New Roman" panose="02020603050405020304" pitchFamily="18" charset="0"/>
                <a:ea typeface="Open Sans" panose="020B0606030504020204" pitchFamily="34" charset="0"/>
                <a:cs typeface="Times New Roman" panose="02020603050405020304" pitchFamily="18" charset="0"/>
              </a:rPr>
              <a:t>which</a:t>
            </a:r>
          </a:p>
          <a:p>
            <a:r>
              <a:rPr lang="en-US" altLang="zh-CN" sz="2800" dirty="0">
                <a:solidFill>
                  <a:schemeClr val="bg1"/>
                </a:solidFill>
                <a:latin typeface="Times New Roman" panose="02020603050405020304" pitchFamily="18" charset="0"/>
                <a:ea typeface="Open Sans" panose="020B0606030504020204" pitchFamily="34" charset="0"/>
                <a:cs typeface="Times New Roman" panose="02020603050405020304" pitchFamily="18" charset="0"/>
              </a:rPr>
              <a:t>integrates</a:t>
            </a:r>
            <a:r>
              <a:rPr lang="zh-CN" altLang="en-US" sz="2800" dirty="0">
                <a:solidFill>
                  <a:schemeClr val="bg1"/>
                </a:solidFill>
                <a:latin typeface="Times New Roman" panose="02020603050405020304" pitchFamily="18" charset="0"/>
                <a:ea typeface="Open Sans" panose="020B0606030504020204" pitchFamily="34" charset="0"/>
                <a:cs typeface="Times New Roman" panose="02020603050405020304" pitchFamily="18" charset="0"/>
              </a:rPr>
              <a:t> </a:t>
            </a:r>
            <a:r>
              <a:rPr lang="en-US" altLang="zh-CN" sz="2800" dirty="0">
                <a:solidFill>
                  <a:schemeClr val="bg1"/>
                </a:solidFill>
                <a:latin typeface="Times New Roman" panose="02020603050405020304" pitchFamily="18" charset="0"/>
                <a:ea typeface="Open Sans" panose="020B0606030504020204" pitchFamily="34" charset="0"/>
                <a:cs typeface="Times New Roman" panose="02020603050405020304" pitchFamily="18" charset="0"/>
              </a:rPr>
              <a:t>one</a:t>
            </a:r>
            <a:r>
              <a:rPr lang="zh-CN" altLang="en-US" sz="2800" dirty="0">
                <a:solidFill>
                  <a:schemeClr val="bg1"/>
                </a:solidFill>
                <a:latin typeface="Times New Roman" panose="02020603050405020304" pitchFamily="18" charset="0"/>
                <a:ea typeface="Open Sans" panose="020B0606030504020204" pitchFamily="34" charset="0"/>
                <a:cs typeface="Times New Roman" panose="02020603050405020304" pitchFamily="18" charset="0"/>
              </a:rPr>
              <a:t> </a:t>
            </a:r>
            <a:r>
              <a:rPr lang="en-US" altLang="zh-CN" sz="2800" dirty="0">
                <a:solidFill>
                  <a:schemeClr val="bg1"/>
                </a:solidFill>
                <a:latin typeface="Times New Roman" panose="02020603050405020304" pitchFamily="18" charset="0"/>
                <a:ea typeface="Open Sans" panose="020B0606030504020204" pitchFamily="34" charset="0"/>
                <a:cs typeface="Times New Roman" panose="02020603050405020304" pitchFamily="18" charset="0"/>
              </a:rPr>
              <a:t>generator</a:t>
            </a:r>
            <a:r>
              <a:rPr lang="zh-CN" altLang="en-US" sz="2800" dirty="0">
                <a:solidFill>
                  <a:schemeClr val="bg1"/>
                </a:solidFill>
                <a:latin typeface="Times New Roman" panose="02020603050405020304" pitchFamily="18" charset="0"/>
                <a:ea typeface="Open Sans" panose="020B0606030504020204" pitchFamily="34" charset="0"/>
                <a:cs typeface="Times New Roman" panose="02020603050405020304" pitchFamily="18" charset="0"/>
              </a:rPr>
              <a:t> </a:t>
            </a:r>
            <a:r>
              <a:rPr lang="en-US" altLang="zh-CN" sz="2800" dirty="0">
                <a:solidFill>
                  <a:schemeClr val="bg1"/>
                </a:solidFill>
                <a:latin typeface="Times New Roman" panose="02020603050405020304" pitchFamily="18" charset="0"/>
                <a:ea typeface="Open Sans" panose="020B0606030504020204" pitchFamily="34" charset="0"/>
                <a:cs typeface="Times New Roman" panose="02020603050405020304" pitchFamily="18" charset="0"/>
              </a:rPr>
              <a:t>and</a:t>
            </a:r>
            <a:r>
              <a:rPr lang="zh-CN" altLang="en-US" sz="2800" dirty="0">
                <a:solidFill>
                  <a:schemeClr val="bg1"/>
                </a:solidFill>
                <a:latin typeface="Times New Roman" panose="02020603050405020304" pitchFamily="18" charset="0"/>
                <a:ea typeface="Open Sans" panose="020B0606030504020204" pitchFamily="34" charset="0"/>
                <a:cs typeface="Times New Roman" panose="02020603050405020304" pitchFamily="18" charset="0"/>
              </a:rPr>
              <a:t> </a:t>
            </a:r>
            <a:r>
              <a:rPr lang="en-US" altLang="zh-CN" sz="2800" dirty="0">
                <a:solidFill>
                  <a:schemeClr val="bg1"/>
                </a:solidFill>
                <a:latin typeface="Times New Roman" panose="02020603050405020304" pitchFamily="18" charset="0"/>
                <a:ea typeface="Open Sans" panose="020B0606030504020204" pitchFamily="34" charset="0"/>
                <a:cs typeface="Times New Roman" panose="02020603050405020304" pitchFamily="18" charset="0"/>
              </a:rPr>
              <a:t>one</a:t>
            </a:r>
            <a:r>
              <a:rPr lang="zh-CN" altLang="en-US" sz="2800" dirty="0">
                <a:solidFill>
                  <a:schemeClr val="bg1"/>
                </a:solidFill>
                <a:latin typeface="Times New Roman" panose="02020603050405020304" pitchFamily="18" charset="0"/>
                <a:ea typeface="Open Sans" panose="020B0606030504020204" pitchFamily="34" charset="0"/>
                <a:cs typeface="Times New Roman" panose="02020603050405020304" pitchFamily="18" charset="0"/>
              </a:rPr>
              <a:t> </a:t>
            </a:r>
            <a:r>
              <a:rPr lang="en-US" altLang="zh-CN" sz="2800" dirty="0">
                <a:solidFill>
                  <a:schemeClr val="bg1"/>
                </a:solidFill>
                <a:latin typeface="Times New Roman" panose="02020603050405020304" pitchFamily="18" charset="0"/>
                <a:ea typeface="Open Sans" panose="020B0606030504020204" pitchFamily="34" charset="0"/>
                <a:cs typeface="Times New Roman" panose="02020603050405020304" pitchFamily="18" charset="0"/>
              </a:rPr>
              <a:t>discriminator</a:t>
            </a:r>
            <a:r>
              <a:rPr lang="zh-CN" altLang="en-US" sz="2800" dirty="0">
                <a:solidFill>
                  <a:schemeClr val="bg1"/>
                </a:solidFill>
                <a:latin typeface="Times New Roman" panose="02020603050405020304" pitchFamily="18" charset="0"/>
                <a:ea typeface="Open Sans" panose="020B0606030504020204" pitchFamily="34" charset="0"/>
                <a:cs typeface="Times New Roman" panose="02020603050405020304" pitchFamily="18" charset="0"/>
              </a:rPr>
              <a:t> </a:t>
            </a:r>
            <a:r>
              <a:rPr lang="en-US" altLang="zh-CN" sz="2800" dirty="0">
                <a:solidFill>
                  <a:schemeClr val="bg1"/>
                </a:solidFill>
                <a:latin typeface="Times New Roman" panose="02020603050405020304" pitchFamily="18" charset="0"/>
                <a:ea typeface="Open Sans" panose="020B0606030504020204" pitchFamily="34" charset="0"/>
                <a:cs typeface="Times New Roman" panose="02020603050405020304" pitchFamily="18" charset="0"/>
              </a:rPr>
              <a:t>to</a:t>
            </a:r>
            <a:r>
              <a:rPr lang="zh-CN" altLang="en-US" sz="2800" dirty="0">
                <a:solidFill>
                  <a:schemeClr val="bg1"/>
                </a:solidFill>
                <a:latin typeface="Times New Roman" panose="02020603050405020304" pitchFamily="18" charset="0"/>
                <a:ea typeface="Open Sans" panose="020B0606030504020204" pitchFamily="34" charset="0"/>
                <a:cs typeface="Times New Roman" panose="02020603050405020304" pitchFamily="18" charset="0"/>
              </a:rPr>
              <a:t> </a:t>
            </a:r>
            <a:r>
              <a:rPr lang="en-US" altLang="zh-CN" sz="2800" dirty="0">
                <a:solidFill>
                  <a:schemeClr val="bg1"/>
                </a:solidFill>
                <a:latin typeface="Times New Roman" panose="02020603050405020304" pitchFamily="18" charset="0"/>
                <a:ea typeface="Open Sans" panose="020B0606030504020204" pitchFamily="34" charset="0"/>
                <a:cs typeface="Times New Roman" panose="02020603050405020304" pitchFamily="18" charset="0"/>
              </a:rPr>
              <a:t>target</a:t>
            </a:r>
            <a:r>
              <a:rPr lang="zh-CN" altLang="en-US" sz="2800" dirty="0">
                <a:solidFill>
                  <a:schemeClr val="bg1"/>
                </a:solidFill>
                <a:latin typeface="Times New Roman" panose="02020603050405020304" pitchFamily="18" charset="0"/>
                <a:ea typeface="Open Sans" panose="020B0606030504020204" pitchFamily="34" charset="0"/>
                <a:cs typeface="Times New Roman" panose="02020603050405020304" pitchFamily="18" charset="0"/>
              </a:rPr>
              <a:t> </a:t>
            </a:r>
            <a:r>
              <a:rPr lang="en-US" altLang="zh-CN" sz="2800" dirty="0">
                <a:solidFill>
                  <a:schemeClr val="bg1"/>
                </a:solidFill>
                <a:latin typeface="Times New Roman" panose="02020603050405020304" pitchFamily="18" charset="0"/>
                <a:ea typeface="Open Sans" panose="020B0606030504020204" pitchFamily="34" charset="0"/>
                <a:cs typeface="Times New Roman" panose="02020603050405020304" pitchFamily="18" charset="0"/>
              </a:rPr>
              <a:t>the</a:t>
            </a:r>
            <a:r>
              <a:rPr lang="zh-CN" altLang="en-US" sz="2800" dirty="0">
                <a:solidFill>
                  <a:schemeClr val="bg1"/>
                </a:solidFill>
                <a:latin typeface="Times New Roman" panose="02020603050405020304" pitchFamily="18" charset="0"/>
                <a:ea typeface="Open Sans" panose="020B0606030504020204" pitchFamily="34" charset="0"/>
                <a:cs typeface="Times New Roman" panose="02020603050405020304" pitchFamily="18" charset="0"/>
              </a:rPr>
              <a:t> </a:t>
            </a:r>
            <a:r>
              <a:rPr lang="en-US" altLang="zh-CN" sz="2800" dirty="0">
                <a:solidFill>
                  <a:schemeClr val="bg1"/>
                </a:solidFill>
                <a:latin typeface="Times New Roman" panose="02020603050405020304" pitchFamily="18" charset="0"/>
                <a:ea typeface="Open Sans" panose="020B0606030504020204" pitchFamily="34" charset="0"/>
                <a:cs typeface="Times New Roman" panose="02020603050405020304" pitchFamily="18" charset="0"/>
              </a:rPr>
              <a:t>whole</a:t>
            </a:r>
            <a:r>
              <a:rPr lang="zh-CN" altLang="en-US" sz="2800" dirty="0">
                <a:solidFill>
                  <a:schemeClr val="bg1"/>
                </a:solidFill>
                <a:latin typeface="Times New Roman" panose="02020603050405020304" pitchFamily="18" charset="0"/>
                <a:ea typeface="Open Sans" panose="020B0606030504020204" pitchFamily="34" charset="0"/>
                <a:cs typeface="Times New Roman" panose="02020603050405020304" pitchFamily="18" charset="0"/>
              </a:rPr>
              <a:t> </a:t>
            </a:r>
            <a:r>
              <a:rPr lang="en-US" altLang="zh-CN" sz="2800" dirty="0">
                <a:solidFill>
                  <a:schemeClr val="bg1"/>
                </a:solidFill>
                <a:latin typeface="Times New Roman" panose="02020603050405020304" pitchFamily="18" charset="0"/>
                <a:ea typeface="Open Sans" panose="020B0606030504020204" pitchFamily="34" charset="0"/>
                <a:cs typeface="Times New Roman" panose="02020603050405020304" pitchFamily="18" charset="0"/>
              </a:rPr>
              <a:t>unsupervised</a:t>
            </a:r>
            <a:r>
              <a:rPr lang="zh-CN" altLang="en-US" sz="2800" dirty="0">
                <a:solidFill>
                  <a:schemeClr val="bg1"/>
                </a:solidFill>
                <a:latin typeface="Times New Roman" panose="02020603050405020304" pitchFamily="18" charset="0"/>
                <a:ea typeface="Open Sans" panose="020B0606030504020204" pitchFamily="34" charset="0"/>
                <a:cs typeface="Times New Roman" panose="02020603050405020304" pitchFamily="18" charset="0"/>
              </a:rPr>
              <a:t> </a:t>
            </a:r>
            <a:r>
              <a:rPr lang="en-US" altLang="zh-CN" sz="2800" dirty="0">
                <a:solidFill>
                  <a:schemeClr val="bg1"/>
                </a:solidFill>
                <a:latin typeface="Times New Roman" panose="02020603050405020304" pitchFamily="18" charset="0"/>
                <a:ea typeface="Open Sans" panose="020B0606030504020204" pitchFamily="34" charset="0"/>
                <a:cs typeface="Times New Roman" panose="02020603050405020304" pitchFamily="18" charset="0"/>
              </a:rPr>
              <a:t>learning</a:t>
            </a:r>
            <a:r>
              <a:rPr lang="zh-CN" altLang="en-US" sz="2800" dirty="0">
                <a:solidFill>
                  <a:schemeClr val="bg1"/>
                </a:solidFill>
                <a:latin typeface="Times New Roman" panose="02020603050405020304" pitchFamily="18" charset="0"/>
                <a:ea typeface="Open Sans" panose="020B0606030504020204" pitchFamily="34" charset="0"/>
                <a:cs typeface="Times New Roman" panose="02020603050405020304" pitchFamily="18" charset="0"/>
              </a:rPr>
              <a:t> </a:t>
            </a:r>
            <a:r>
              <a:rPr lang="en-US" altLang="zh-CN" sz="2800" dirty="0">
                <a:solidFill>
                  <a:schemeClr val="bg1"/>
                </a:solidFill>
                <a:latin typeface="Times New Roman" panose="02020603050405020304" pitchFamily="18" charset="0"/>
                <a:ea typeface="Open Sans" panose="020B0606030504020204" pitchFamily="34" charset="0"/>
                <a:cs typeface="Times New Roman" panose="02020603050405020304" pitchFamily="18" charset="0"/>
              </a:rPr>
              <a:t>task.</a:t>
            </a:r>
            <a:r>
              <a:rPr lang="zh-CN" altLang="en-US" sz="2800" dirty="0">
                <a:solidFill>
                  <a:schemeClr val="bg1"/>
                </a:solidFill>
                <a:latin typeface="Times New Roman" panose="02020603050405020304" pitchFamily="18" charset="0"/>
                <a:ea typeface="Open Sans" panose="020B0606030504020204" pitchFamily="34" charset="0"/>
                <a:cs typeface="Times New Roman" panose="02020603050405020304" pitchFamily="18" charset="0"/>
              </a:rPr>
              <a:t> </a:t>
            </a:r>
            <a:r>
              <a:rPr lang="en" altLang="zh-CN" sz="2800" dirty="0">
                <a:solidFill>
                  <a:schemeClr val="bg1"/>
                </a:solidFill>
                <a:latin typeface="Times New Roman" panose="02020603050405020304" pitchFamily="18" charset="0"/>
                <a:ea typeface="Open Sans" panose="020B0606030504020204" pitchFamily="34" charset="0"/>
                <a:cs typeface="Times New Roman" panose="02020603050405020304" pitchFamily="18" charset="0"/>
              </a:rPr>
              <a:t> </a:t>
            </a:r>
            <a:endParaRPr lang="en-US" sz="2800" dirty="0">
              <a:solidFill>
                <a:schemeClr val="bg1"/>
              </a:solidFill>
              <a:latin typeface="Times New Roman" panose="02020603050405020304" pitchFamily="18" charset="0"/>
              <a:ea typeface="Open Sans" panose="020B0606030504020204" pitchFamily="34" charset="0"/>
              <a:cs typeface="Times New Roman" panose="02020603050405020304" pitchFamily="18" charset="0"/>
            </a:endParaRPr>
          </a:p>
          <a:p>
            <a:endParaRPr lang="en-US" sz="2000" dirty="0">
              <a:solidFill>
                <a:schemeClr val="bg1"/>
              </a:solidFill>
              <a:latin typeface="Times New Roman" panose="02020603050405020304" pitchFamily="18" charset="0"/>
              <a:ea typeface="Open Sans" panose="020B0606030504020204" pitchFamily="34" charset="0"/>
              <a:cs typeface="Times New Roman" panose="02020603050405020304" pitchFamily="18" charset="0"/>
            </a:endParaRPr>
          </a:p>
          <a:p>
            <a:r>
              <a:rPr lang="en-US" sz="2800" dirty="0">
                <a:solidFill>
                  <a:schemeClr val="bg1"/>
                </a:solidFill>
                <a:latin typeface="Times New Roman" panose="02020603050405020304" pitchFamily="18" charset="0"/>
                <a:ea typeface="Open Sans" panose="020B0606030504020204" pitchFamily="34" charset="0"/>
                <a:cs typeface="Times New Roman" panose="02020603050405020304" pitchFamily="18" charset="0"/>
              </a:rPr>
              <a:t>Reconstruction with PCA</a:t>
            </a:r>
            <a:r>
              <a:rPr lang="en-US" altLang="zh-CN" sz="2800" baseline="30000" dirty="0">
                <a:solidFill>
                  <a:schemeClr val="bg1"/>
                </a:solidFill>
                <a:latin typeface="Times New Roman" panose="02020603050405020304" pitchFamily="18" charset="0"/>
                <a:ea typeface="Open Sans" panose="020B0606030504020204" pitchFamily="34" charset="0"/>
                <a:cs typeface="Times New Roman" panose="02020603050405020304" pitchFamily="18" charset="0"/>
              </a:rPr>
              <a:t>[1]</a:t>
            </a:r>
            <a:endParaRPr lang="en-US" sz="2800" baseline="30000" dirty="0">
              <a:solidFill>
                <a:schemeClr val="bg1"/>
              </a:solidFill>
              <a:latin typeface="Times New Roman" panose="02020603050405020304" pitchFamily="18" charset="0"/>
              <a:ea typeface="Open Sans" panose="020B0606030504020204" pitchFamily="34" charset="0"/>
              <a:cs typeface="Times New Roman" panose="02020603050405020304" pitchFamily="18" charset="0"/>
            </a:endParaRPr>
          </a:p>
          <a:p>
            <a:r>
              <a:rPr lang="en-US" sz="2800" dirty="0">
                <a:solidFill>
                  <a:schemeClr val="bg1"/>
                </a:solidFill>
                <a:latin typeface="Times New Roman" panose="02020603050405020304" pitchFamily="18" charset="0"/>
                <a:ea typeface="Open Sans" panose="020B0606030504020204" pitchFamily="34" charset="0"/>
                <a:cs typeface="Times New Roman" panose="02020603050405020304" pitchFamily="18" charset="0"/>
              </a:rPr>
              <a:t>The number of PCA components were chosen by examining the cumulative distribution of PCA eigenvalues. After applying the PCA model to every dataset, the original images were reconstructed through applying an inverse transform. </a:t>
            </a:r>
          </a:p>
          <a:p>
            <a:endParaRPr lang="en-US" sz="2000" dirty="0">
              <a:solidFill>
                <a:schemeClr val="bg1"/>
              </a:solidFill>
              <a:latin typeface="Times New Roman" panose="02020603050405020304" pitchFamily="18" charset="0"/>
              <a:ea typeface="Open Sans" panose="020B0606030504020204" pitchFamily="34" charset="0"/>
              <a:cs typeface="Times New Roman" panose="02020603050405020304" pitchFamily="18" charset="0"/>
            </a:endParaRPr>
          </a:p>
          <a:p>
            <a:r>
              <a:rPr lang="en-US" sz="2800" dirty="0">
                <a:solidFill>
                  <a:schemeClr val="bg1"/>
                </a:solidFill>
                <a:latin typeface="Times New Roman" panose="02020603050405020304" pitchFamily="18" charset="0"/>
                <a:ea typeface="Open Sans" panose="020B0606030504020204" pitchFamily="34" charset="0"/>
                <a:cs typeface="Times New Roman" panose="02020603050405020304" pitchFamily="18" charset="0"/>
              </a:rPr>
              <a:t>Part </a:t>
            </a:r>
            <a:r>
              <a:rPr lang="en-US" altLang="zh-CN" sz="2800" dirty="0">
                <a:solidFill>
                  <a:schemeClr val="bg1"/>
                </a:solidFill>
                <a:latin typeface="Times New Roman" panose="02020603050405020304" pitchFamily="18" charset="0"/>
                <a:ea typeface="Open Sans" panose="020B0606030504020204" pitchFamily="34" charset="0"/>
                <a:cs typeface="Times New Roman" panose="02020603050405020304" pitchFamily="18" charset="0"/>
              </a:rPr>
              <a:t>2</a:t>
            </a:r>
            <a:r>
              <a:rPr lang="en-US" sz="2800" dirty="0">
                <a:solidFill>
                  <a:schemeClr val="bg1"/>
                </a:solidFill>
                <a:latin typeface="Times New Roman" panose="02020603050405020304" pitchFamily="18" charset="0"/>
                <a:ea typeface="Open Sans" panose="020B0606030504020204" pitchFamily="34" charset="0"/>
                <a:cs typeface="Times New Roman" panose="02020603050405020304" pitchFamily="18" charset="0"/>
              </a:rPr>
              <a:t>: Classification</a:t>
            </a:r>
            <a:r>
              <a:rPr lang="zh-CN" altLang="en-US" sz="2800" dirty="0">
                <a:solidFill>
                  <a:schemeClr val="bg1"/>
                </a:solidFill>
                <a:latin typeface="Times New Roman" panose="02020603050405020304" pitchFamily="18" charset="0"/>
                <a:ea typeface="Open Sans" panose="020B0606030504020204" pitchFamily="34" charset="0"/>
                <a:cs typeface="Times New Roman" panose="02020603050405020304" pitchFamily="18" charset="0"/>
              </a:rPr>
              <a:t> </a:t>
            </a:r>
            <a:r>
              <a:rPr lang="en-US" altLang="zh-CN" sz="2800" dirty="0">
                <a:solidFill>
                  <a:schemeClr val="bg1"/>
                </a:solidFill>
                <a:latin typeface="Times New Roman" panose="02020603050405020304" pitchFamily="18" charset="0"/>
                <a:ea typeface="Open Sans" panose="020B0606030504020204" pitchFamily="34" charset="0"/>
                <a:cs typeface="Times New Roman" panose="02020603050405020304" pitchFamily="18" charset="0"/>
              </a:rPr>
              <a:t>with</a:t>
            </a:r>
            <a:r>
              <a:rPr lang="zh-CN" altLang="en-US" sz="2800" dirty="0">
                <a:solidFill>
                  <a:schemeClr val="bg1"/>
                </a:solidFill>
                <a:latin typeface="Times New Roman" panose="02020603050405020304" pitchFamily="18" charset="0"/>
                <a:ea typeface="Open Sans" panose="020B0606030504020204" pitchFamily="34" charset="0"/>
                <a:cs typeface="Times New Roman" panose="02020603050405020304" pitchFamily="18" charset="0"/>
              </a:rPr>
              <a:t> </a:t>
            </a:r>
            <a:r>
              <a:rPr lang="en-US" altLang="zh-CN" sz="2800" dirty="0">
                <a:solidFill>
                  <a:schemeClr val="bg1"/>
                </a:solidFill>
                <a:latin typeface="Times New Roman" panose="02020603050405020304" pitchFamily="18" charset="0"/>
                <a:ea typeface="Open Sans" panose="020B0606030504020204" pitchFamily="34" charset="0"/>
                <a:cs typeface="Times New Roman" panose="02020603050405020304" pitchFamily="18" charset="0"/>
              </a:rPr>
              <a:t>Inception</a:t>
            </a:r>
            <a:r>
              <a:rPr lang="zh-CN" altLang="en-US" sz="2800" dirty="0">
                <a:solidFill>
                  <a:schemeClr val="bg1"/>
                </a:solidFill>
                <a:latin typeface="Times New Roman" panose="02020603050405020304" pitchFamily="18" charset="0"/>
                <a:ea typeface="Open Sans" panose="020B0606030504020204" pitchFamily="34" charset="0"/>
                <a:cs typeface="Times New Roman" panose="02020603050405020304" pitchFamily="18" charset="0"/>
              </a:rPr>
              <a:t> </a:t>
            </a:r>
            <a:r>
              <a:rPr lang="en-US" altLang="zh-CN" sz="2800" dirty="0">
                <a:solidFill>
                  <a:schemeClr val="bg1"/>
                </a:solidFill>
                <a:latin typeface="Times New Roman" panose="02020603050405020304" pitchFamily="18" charset="0"/>
                <a:ea typeface="Open Sans" panose="020B0606030504020204" pitchFamily="34" charset="0"/>
                <a:cs typeface="Times New Roman" panose="02020603050405020304" pitchFamily="18" charset="0"/>
              </a:rPr>
              <a:t>V3</a:t>
            </a:r>
            <a:r>
              <a:rPr lang="en-US" altLang="zh-CN" sz="2800" baseline="30000" dirty="0">
                <a:solidFill>
                  <a:schemeClr val="bg1"/>
                </a:solidFill>
                <a:latin typeface="Times New Roman" panose="02020603050405020304" pitchFamily="18" charset="0"/>
                <a:ea typeface="Open Sans" panose="020B0606030504020204" pitchFamily="34" charset="0"/>
                <a:cs typeface="Times New Roman" panose="02020603050405020304" pitchFamily="18" charset="0"/>
              </a:rPr>
              <a:t>[4]</a:t>
            </a:r>
          </a:p>
          <a:p>
            <a:r>
              <a:rPr lang="en-US" altLang="zh-CN" sz="2800" dirty="0">
                <a:solidFill>
                  <a:schemeClr val="bg1"/>
                </a:solidFill>
                <a:latin typeface="Times New Roman" panose="02020603050405020304" pitchFamily="18" charset="0"/>
                <a:ea typeface="Open Sans" panose="020B0606030504020204" pitchFamily="34" charset="0"/>
                <a:cs typeface="Times New Roman" panose="02020603050405020304" pitchFamily="18" charset="0"/>
              </a:rPr>
              <a:t>Inception</a:t>
            </a:r>
            <a:r>
              <a:rPr lang="zh-CN" altLang="en-US" sz="2800" dirty="0">
                <a:solidFill>
                  <a:schemeClr val="bg1"/>
                </a:solidFill>
                <a:latin typeface="Times New Roman" panose="02020603050405020304" pitchFamily="18" charset="0"/>
                <a:cs typeface="Times New Roman" panose="02020603050405020304" pitchFamily="18" charset="0"/>
              </a:rPr>
              <a:t> </a:t>
            </a:r>
            <a:r>
              <a:rPr lang="en-US" altLang="zh-CN" sz="2800" dirty="0">
                <a:solidFill>
                  <a:schemeClr val="bg1"/>
                </a:solidFill>
                <a:latin typeface="Times New Roman" panose="02020603050405020304" pitchFamily="18" charset="0"/>
                <a:ea typeface="Open Sans" panose="020B0606030504020204" pitchFamily="34" charset="0"/>
                <a:cs typeface="Times New Roman" panose="02020603050405020304" pitchFamily="18" charset="0"/>
              </a:rPr>
              <a:t>V3</a:t>
            </a:r>
            <a:r>
              <a:rPr lang="zh-CN" altLang="en-US" sz="2800" dirty="0">
                <a:solidFill>
                  <a:schemeClr val="bg1"/>
                </a:solidFill>
                <a:latin typeface="Times New Roman" panose="02020603050405020304" pitchFamily="18" charset="0"/>
                <a:cs typeface="Times New Roman" panose="02020603050405020304" pitchFamily="18" charset="0"/>
              </a:rPr>
              <a:t> </a:t>
            </a:r>
            <a:r>
              <a:rPr lang="en-US" altLang="zh-CN" sz="2800" dirty="0">
                <a:solidFill>
                  <a:schemeClr val="bg1"/>
                </a:solidFill>
                <a:latin typeface="Times New Roman" panose="02020603050405020304" pitchFamily="18" charset="0"/>
                <a:cs typeface="Times New Roman" panose="02020603050405020304" pitchFamily="18" charset="0"/>
              </a:rPr>
              <a:t>was</a:t>
            </a:r>
            <a:r>
              <a:rPr lang="zh-CN" altLang="en-US" sz="2800" dirty="0">
                <a:solidFill>
                  <a:schemeClr val="bg1"/>
                </a:solidFill>
                <a:latin typeface="Times New Roman" panose="02020603050405020304" pitchFamily="18" charset="0"/>
                <a:cs typeface="Times New Roman" panose="02020603050405020304" pitchFamily="18" charset="0"/>
              </a:rPr>
              <a:t> </a:t>
            </a:r>
            <a:r>
              <a:rPr lang="en" altLang="zh-CN" sz="2800" dirty="0">
                <a:solidFill>
                  <a:schemeClr val="bg1"/>
                </a:solidFill>
                <a:latin typeface="Times New Roman" panose="02020603050405020304" pitchFamily="18" charset="0"/>
                <a:ea typeface="Open Sans" panose="020B0606030504020204" pitchFamily="34" charset="0"/>
                <a:cs typeface="Times New Roman" panose="02020603050405020304" pitchFamily="18" charset="0"/>
              </a:rPr>
              <a:t>the 1st Runner Up for the image </a:t>
            </a:r>
            <a:r>
              <a:rPr lang="en" altLang="zh-CN" sz="2800" dirty="0" err="1">
                <a:solidFill>
                  <a:schemeClr val="bg1"/>
                </a:solidFill>
                <a:latin typeface="Times New Roman" panose="02020603050405020304" pitchFamily="18" charset="0"/>
                <a:ea typeface="Open Sans" panose="020B0606030504020204" pitchFamily="34" charset="0"/>
                <a:cs typeface="Times New Roman" panose="02020603050405020304" pitchFamily="18" charset="0"/>
              </a:rPr>
              <a:t>classif</a:t>
            </a:r>
            <a:r>
              <a:rPr lang="en-US" altLang="zh-CN" sz="2800" dirty="0" err="1">
                <a:solidFill>
                  <a:schemeClr val="bg1"/>
                </a:solidFill>
                <a:latin typeface="Times New Roman" panose="02020603050405020304" pitchFamily="18" charset="0"/>
                <a:ea typeface="Open Sans" panose="020B0606030504020204" pitchFamily="34" charset="0"/>
                <a:cs typeface="Times New Roman" panose="02020603050405020304" pitchFamily="18" charset="0"/>
              </a:rPr>
              <a:t>ication</a:t>
            </a:r>
            <a:r>
              <a:rPr lang="en-US" altLang="zh-CN" sz="2800" dirty="0">
                <a:solidFill>
                  <a:schemeClr val="bg1"/>
                </a:solidFill>
                <a:latin typeface="Times New Roman" panose="02020603050405020304" pitchFamily="18" charset="0"/>
                <a:ea typeface="Open Sans" panose="020B0606030504020204" pitchFamily="34" charset="0"/>
                <a:cs typeface="Times New Roman" panose="02020603050405020304" pitchFamily="18" charset="0"/>
              </a:rPr>
              <a:t> task </a:t>
            </a:r>
            <a:r>
              <a:rPr lang="en" altLang="zh-CN" sz="2800" dirty="0">
                <a:solidFill>
                  <a:schemeClr val="bg1"/>
                </a:solidFill>
                <a:latin typeface="Times New Roman" panose="02020603050405020304" pitchFamily="18" charset="0"/>
                <a:ea typeface="Open Sans" panose="020B0606030504020204" pitchFamily="34" charset="0"/>
                <a:cs typeface="Times New Roman" panose="02020603050405020304" pitchFamily="18" charset="0"/>
              </a:rPr>
              <a:t>in ILSVRC (ImageNet Large Scale Visual Recognition Competition) 2015</a:t>
            </a:r>
            <a:r>
              <a:rPr lang="en-US" altLang="zh-CN" sz="2800" dirty="0">
                <a:solidFill>
                  <a:schemeClr val="bg1"/>
                </a:solidFill>
                <a:latin typeface="Times New Roman" panose="02020603050405020304" pitchFamily="18" charset="0"/>
                <a:ea typeface="Open Sans" panose="020B0606030504020204" pitchFamily="34" charset="0"/>
                <a:cs typeface="Times New Roman" panose="02020603050405020304" pitchFamily="18" charset="0"/>
              </a:rPr>
              <a:t>.</a:t>
            </a:r>
            <a:endParaRPr lang="en-US" sz="2800" dirty="0">
              <a:solidFill>
                <a:schemeClr val="bg1"/>
              </a:solidFill>
              <a:latin typeface="Times New Roman" panose="02020603050405020304" pitchFamily="18" charset="0"/>
              <a:ea typeface="Open Sans" panose="020B0606030504020204" pitchFamily="34" charset="0"/>
              <a:cs typeface="Times New Roman" panose="02020603050405020304" pitchFamily="18" charset="0"/>
            </a:endParaRPr>
          </a:p>
          <a:p>
            <a:endParaRPr lang="en-US" sz="2800" baseline="30000" dirty="0">
              <a:solidFill>
                <a:schemeClr val="bg1"/>
              </a:solidFill>
              <a:latin typeface="Times New Roman" panose="02020603050405020304" pitchFamily="18" charset="0"/>
              <a:ea typeface="Open Sans" panose="020B0606030504020204" pitchFamily="34" charset="0"/>
              <a:cs typeface="Times New Roman" panose="02020603050405020304" pitchFamily="18" charset="0"/>
            </a:endParaRPr>
          </a:p>
        </p:txBody>
      </p:sp>
      <p:sp>
        <p:nvSpPr>
          <p:cNvPr id="77" name="Rounded Rectangle 73">
            <a:extLst>
              <a:ext uri="{FF2B5EF4-FFF2-40B4-BE49-F238E27FC236}">
                <a16:creationId xmlns:a16="http://schemas.microsoft.com/office/drawing/2014/main" id="{5CE878D2-024D-BA4E-AFB0-E6D4CDAB5844}"/>
              </a:ext>
            </a:extLst>
          </p:cNvPr>
          <p:cNvSpPr/>
          <p:nvPr/>
        </p:nvSpPr>
        <p:spPr>
          <a:xfrm>
            <a:off x="9296400" y="7924800"/>
            <a:ext cx="22021800" cy="24213782"/>
          </a:xfrm>
          <a:prstGeom prst="roundRect">
            <a:avLst>
              <a:gd name="adj" fmla="val 902"/>
            </a:avLst>
          </a:prstGeom>
          <a:solidFill>
            <a:srgbClr val="749094"/>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kern="1200" smtId="4294967295"/>
            </a:defPPr>
          </a:lstStyle>
          <a:p>
            <a:pPr algn="ctr"/>
            <a:endParaRPr lang="en-US" sz="11500" dirty="0"/>
          </a:p>
        </p:txBody>
      </p:sp>
      <p:sp>
        <p:nvSpPr>
          <p:cNvPr id="87" name="TextBox 30">
            <a:extLst>
              <a:ext uri="{FF2B5EF4-FFF2-40B4-BE49-F238E27FC236}">
                <a16:creationId xmlns:a16="http://schemas.microsoft.com/office/drawing/2014/main" id="{4551C1C6-6635-C74C-AC18-5DDE47A8E872}"/>
              </a:ext>
            </a:extLst>
          </p:cNvPr>
          <p:cNvSpPr txBox="1"/>
          <p:nvPr/>
        </p:nvSpPr>
        <p:spPr>
          <a:xfrm>
            <a:off x="9601200" y="8179061"/>
            <a:ext cx="7315200" cy="646331"/>
          </a:xfrm>
          <a:prstGeom prst="rect">
            <a:avLst/>
          </a:prstGeom>
          <a:noFill/>
        </p:spPr>
        <p:txBody>
          <a:bodyPr wrap="square" rtlCol="0">
            <a:spAutoFit/>
          </a:bodyPr>
          <a:lstStyle>
            <a:defPPr>
              <a:defRPr kern="1200" smtId="4294967295"/>
            </a:defPPr>
          </a:lstStyle>
          <a:p>
            <a:r>
              <a:rPr lang="en-US" altLang="zh-CN" sz="3600" b="1" dirty="0">
                <a:solidFill>
                  <a:schemeClr val="bg1"/>
                </a:solidFill>
                <a:latin typeface="Nunito" panose="00000500000000000000" pitchFamily="2" charset="0"/>
                <a:cs typeface="Arial" pitchFamily="34" charset="0"/>
              </a:rPr>
              <a:t>Results</a:t>
            </a:r>
            <a:endParaRPr lang="en-US" sz="3600" b="1" dirty="0">
              <a:solidFill>
                <a:schemeClr val="bg1"/>
              </a:solidFill>
              <a:latin typeface="Nunito" panose="00000500000000000000" pitchFamily="2" charset="0"/>
              <a:cs typeface="Arial" pitchFamily="34" charset="0"/>
            </a:endParaRPr>
          </a:p>
        </p:txBody>
      </p:sp>
      <p:sp>
        <p:nvSpPr>
          <p:cNvPr id="93" name="Rectangle: Rounded Corners 32">
            <a:extLst>
              <a:ext uri="{FF2B5EF4-FFF2-40B4-BE49-F238E27FC236}">
                <a16:creationId xmlns:a16="http://schemas.microsoft.com/office/drawing/2014/main" id="{87110325-62C4-644D-A698-DFBDB86ED9EB}"/>
              </a:ext>
            </a:extLst>
          </p:cNvPr>
          <p:cNvSpPr/>
          <p:nvPr/>
        </p:nvSpPr>
        <p:spPr>
          <a:xfrm>
            <a:off x="9677400" y="8807736"/>
            <a:ext cx="914400" cy="45720"/>
          </a:xfrm>
          <a:prstGeom prst="roundRect">
            <a:avLst>
              <a:gd name="adj" fmla="val 50000"/>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文本框 97">
            <a:extLst>
              <a:ext uri="{FF2B5EF4-FFF2-40B4-BE49-F238E27FC236}">
                <a16:creationId xmlns:a16="http://schemas.microsoft.com/office/drawing/2014/main" id="{083DB1F2-489D-E540-B60B-8EBBB8A7F7B9}"/>
              </a:ext>
            </a:extLst>
          </p:cNvPr>
          <p:cNvSpPr txBox="1"/>
          <p:nvPr/>
        </p:nvSpPr>
        <p:spPr>
          <a:xfrm>
            <a:off x="9601200" y="8929656"/>
            <a:ext cx="12115800" cy="646331"/>
          </a:xfrm>
          <a:prstGeom prst="rect">
            <a:avLst/>
          </a:prstGeom>
          <a:noFill/>
        </p:spPr>
        <p:txBody>
          <a:bodyPr wrap="square" rtlCol="0">
            <a:spAutoFit/>
          </a:bodyPr>
          <a:lstStyle/>
          <a:p>
            <a:r>
              <a:rPr lang="en-US" altLang="zh-CN" sz="3600" b="1" dirty="0">
                <a:solidFill>
                  <a:schemeClr val="bg1"/>
                </a:solidFill>
                <a:effectLst/>
                <a:latin typeface="Times New Roman" panose="02020603050405020304" pitchFamily="18" charset="0"/>
                <a:cs typeface="Times New Roman" panose="02020603050405020304" pitchFamily="18" charset="0"/>
              </a:rPr>
              <a:t>Part 1. Generative</a:t>
            </a:r>
            <a:r>
              <a:rPr lang="zh-CN" altLang="en-US" sz="3600" b="1" dirty="0">
                <a:solidFill>
                  <a:schemeClr val="bg1"/>
                </a:solidFill>
                <a:effectLst/>
                <a:latin typeface="Times New Roman" panose="02020603050405020304" pitchFamily="18" charset="0"/>
                <a:cs typeface="Times New Roman" panose="02020603050405020304" pitchFamily="18" charset="0"/>
              </a:rPr>
              <a:t> </a:t>
            </a:r>
            <a:r>
              <a:rPr lang="en-US" altLang="zh-CN" sz="3600" b="1" dirty="0">
                <a:solidFill>
                  <a:schemeClr val="bg1"/>
                </a:solidFill>
                <a:effectLst/>
                <a:latin typeface="Times New Roman" panose="02020603050405020304" pitchFamily="18" charset="0"/>
                <a:cs typeface="Times New Roman" panose="02020603050405020304" pitchFamily="18" charset="0"/>
              </a:rPr>
              <a:t>results</a:t>
            </a:r>
            <a:r>
              <a:rPr lang="zh-CN" altLang="en-US" sz="3600" b="1" dirty="0">
                <a:solidFill>
                  <a:schemeClr val="bg1"/>
                </a:solidFill>
                <a:effectLst/>
                <a:latin typeface="Times New Roman" panose="02020603050405020304" pitchFamily="18" charset="0"/>
                <a:cs typeface="Times New Roman" panose="02020603050405020304" pitchFamily="18" charset="0"/>
              </a:rPr>
              <a:t> </a:t>
            </a:r>
            <a:r>
              <a:rPr lang="en-US" altLang="zh-CN" sz="3600" b="1" dirty="0">
                <a:solidFill>
                  <a:schemeClr val="bg1"/>
                </a:solidFill>
                <a:effectLst/>
                <a:latin typeface="Times New Roman" panose="02020603050405020304" pitchFamily="18" charset="0"/>
                <a:cs typeface="Times New Roman" panose="02020603050405020304" pitchFamily="18" charset="0"/>
              </a:rPr>
              <a:t>of</a:t>
            </a:r>
            <a:r>
              <a:rPr lang="zh-CN" altLang="en-US" sz="3600" b="1" dirty="0">
                <a:solidFill>
                  <a:schemeClr val="bg1"/>
                </a:solidFill>
                <a:effectLst/>
                <a:latin typeface="Times New Roman" panose="02020603050405020304" pitchFamily="18" charset="0"/>
                <a:cs typeface="Times New Roman" panose="02020603050405020304" pitchFamily="18" charset="0"/>
              </a:rPr>
              <a:t> </a:t>
            </a:r>
            <a:r>
              <a:rPr lang="en-US" altLang="zh-CN" sz="3600" b="1" dirty="0">
                <a:solidFill>
                  <a:schemeClr val="bg1"/>
                </a:solidFill>
                <a:effectLst/>
                <a:latin typeface="Times New Roman" panose="02020603050405020304" pitchFamily="18" charset="0"/>
                <a:cs typeface="Times New Roman" panose="02020603050405020304" pitchFamily="18" charset="0"/>
              </a:rPr>
              <a:t>tumor</a:t>
            </a:r>
            <a:r>
              <a:rPr lang="zh-CN" altLang="en-US" sz="3600" b="1" dirty="0">
                <a:solidFill>
                  <a:schemeClr val="bg1"/>
                </a:solidFill>
                <a:effectLst/>
                <a:latin typeface="Times New Roman" panose="02020603050405020304" pitchFamily="18" charset="0"/>
                <a:cs typeface="Times New Roman" panose="02020603050405020304" pitchFamily="18" charset="0"/>
              </a:rPr>
              <a:t> </a:t>
            </a:r>
            <a:r>
              <a:rPr lang="en-US" altLang="zh-CN" sz="3600" b="1" dirty="0">
                <a:solidFill>
                  <a:schemeClr val="bg1"/>
                </a:solidFill>
                <a:latin typeface="Times New Roman" panose="02020603050405020304" pitchFamily="18" charset="0"/>
                <a:cs typeface="Times New Roman" panose="02020603050405020304" pitchFamily="18" charset="0"/>
              </a:rPr>
              <a:t>and</a:t>
            </a:r>
            <a:r>
              <a:rPr lang="zh-CN" altLang="en-US" sz="3600" b="1" dirty="0">
                <a:solidFill>
                  <a:schemeClr val="bg1"/>
                </a:solidFill>
                <a:effectLst/>
                <a:latin typeface="Times New Roman" panose="02020603050405020304" pitchFamily="18" charset="0"/>
                <a:cs typeface="Times New Roman" panose="02020603050405020304" pitchFamily="18" charset="0"/>
              </a:rPr>
              <a:t> </a:t>
            </a:r>
            <a:r>
              <a:rPr lang="en-US" altLang="zh-CN" sz="3600" b="1" dirty="0">
                <a:solidFill>
                  <a:schemeClr val="bg1"/>
                </a:solidFill>
                <a:effectLst/>
                <a:latin typeface="Times New Roman" panose="02020603050405020304" pitchFamily="18" charset="0"/>
                <a:cs typeface="Times New Roman" panose="02020603050405020304" pitchFamily="18" charset="0"/>
              </a:rPr>
              <a:t>stroma</a:t>
            </a:r>
            <a:r>
              <a:rPr lang="zh-CN" altLang="en-US" sz="3600" b="1" dirty="0">
                <a:solidFill>
                  <a:schemeClr val="bg1"/>
                </a:solidFill>
                <a:effectLst/>
                <a:latin typeface="Times New Roman" panose="02020603050405020304" pitchFamily="18" charset="0"/>
                <a:cs typeface="Times New Roman" panose="02020603050405020304" pitchFamily="18" charset="0"/>
              </a:rPr>
              <a:t> </a:t>
            </a:r>
            <a:r>
              <a:rPr lang="en-US" altLang="zh-CN" sz="3600" b="1" dirty="0">
                <a:solidFill>
                  <a:schemeClr val="bg1"/>
                </a:solidFill>
                <a:effectLst/>
                <a:latin typeface="Times New Roman" panose="02020603050405020304" pitchFamily="18" charset="0"/>
                <a:cs typeface="Times New Roman" panose="02020603050405020304" pitchFamily="18" charset="0"/>
              </a:rPr>
              <a:t>samples</a:t>
            </a:r>
            <a:r>
              <a:rPr lang="zh-CN" altLang="en-US" sz="3600" b="1" dirty="0">
                <a:solidFill>
                  <a:schemeClr val="bg1"/>
                </a:solidFill>
                <a:effectLst/>
                <a:latin typeface="Times New Roman" panose="02020603050405020304" pitchFamily="18" charset="0"/>
                <a:cs typeface="Times New Roman" panose="02020603050405020304" pitchFamily="18" charset="0"/>
              </a:rPr>
              <a:t> </a:t>
            </a:r>
            <a:endParaRPr lang="en-US" altLang="zh-CN" sz="3600" b="1" dirty="0">
              <a:solidFill>
                <a:schemeClr val="bg1"/>
              </a:solidFill>
              <a:effectLst/>
              <a:latin typeface="Times New Roman" panose="02020603050405020304" pitchFamily="18" charset="0"/>
              <a:cs typeface="Times New Roman" panose="02020603050405020304" pitchFamily="18" charset="0"/>
            </a:endParaRPr>
          </a:p>
        </p:txBody>
      </p:sp>
      <p:sp>
        <p:nvSpPr>
          <p:cNvPr id="113" name="文本框 112">
            <a:extLst>
              <a:ext uri="{FF2B5EF4-FFF2-40B4-BE49-F238E27FC236}">
                <a16:creationId xmlns:a16="http://schemas.microsoft.com/office/drawing/2014/main" id="{738E0779-24EC-A44D-A7CA-3FF37424DD9E}"/>
              </a:ext>
            </a:extLst>
          </p:cNvPr>
          <p:cNvSpPr txBox="1"/>
          <p:nvPr/>
        </p:nvSpPr>
        <p:spPr>
          <a:xfrm>
            <a:off x="9525000" y="21917085"/>
            <a:ext cx="21564600" cy="4524315"/>
          </a:xfrm>
          <a:prstGeom prst="rect">
            <a:avLst/>
          </a:prstGeom>
          <a:noFill/>
        </p:spPr>
        <p:txBody>
          <a:bodyPr wrap="square" rtlCol="0">
            <a:spAutoFit/>
          </a:bodyPr>
          <a:lstStyle/>
          <a:p>
            <a:pPr algn="just"/>
            <a:r>
              <a:rPr kumimoji="1" lang="en-US" altLang="zh-CN" sz="3200" dirty="0">
                <a:solidFill>
                  <a:schemeClr val="bg1"/>
                </a:solidFill>
                <a:latin typeface="Times New Roman" panose="02020603050405020304" pitchFamily="18" charset="0"/>
                <a:cs typeface="Times New Roman" panose="02020603050405020304" pitchFamily="18" charset="0"/>
              </a:rPr>
              <a:t>To</a:t>
            </a:r>
            <a:r>
              <a:rPr kumimoji="1" lang="zh-CN" altLang="en-US" sz="3200" dirty="0">
                <a:solidFill>
                  <a:schemeClr val="bg1"/>
                </a:solidFill>
                <a:latin typeface="Times New Roman" panose="02020603050405020304" pitchFamily="18" charset="0"/>
                <a:cs typeface="Times New Roman" panose="02020603050405020304" pitchFamily="18" charset="0"/>
              </a:rPr>
              <a:t> </a:t>
            </a:r>
            <a:r>
              <a:rPr kumimoji="1" lang="en-US" altLang="zh-CN" sz="3200" dirty="0">
                <a:solidFill>
                  <a:schemeClr val="bg1"/>
                </a:solidFill>
                <a:latin typeface="Times New Roman" panose="02020603050405020304" pitchFamily="18" charset="0"/>
                <a:cs typeface="Times New Roman" panose="02020603050405020304" pitchFamily="18" charset="0"/>
              </a:rPr>
              <a:t>improve the robustness of our model,</a:t>
            </a:r>
            <a:r>
              <a:rPr kumimoji="1" lang="zh-CN" altLang="en-US" sz="3200" dirty="0">
                <a:solidFill>
                  <a:schemeClr val="bg1"/>
                </a:solidFill>
                <a:latin typeface="Times New Roman" panose="02020603050405020304" pitchFamily="18" charset="0"/>
                <a:cs typeface="Times New Roman" panose="02020603050405020304" pitchFamily="18" charset="0"/>
              </a:rPr>
              <a:t> </a:t>
            </a:r>
            <a:r>
              <a:rPr kumimoji="1" lang="en-US" altLang="zh-CN" sz="3200" dirty="0">
                <a:solidFill>
                  <a:schemeClr val="bg1"/>
                </a:solidFill>
                <a:latin typeface="Times New Roman" panose="02020603050405020304" pitchFamily="18" charset="0"/>
                <a:cs typeface="Times New Roman" panose="02020603050405020304" pitchFamily="18" charset="0"/>
              </a:rPr>
              <a:t>we</a:t>
            </a:r>
            <a:r>
              <a:rPr kumimoji="1" lang="zh-CN" altLang="en-US" sz="3200" dirty="0">
                <a:solidFill>
                  <a:schemeClr val="bg1"/>
                </a:solidFill>
                <a:latin typeface="Times New Roman" panose="02020603050405020304" pitchFamily="18" charset="0"/>
                <a:cs typeface="Times New Roman" panose="02020603050405020304" pitchFamily="18" charset="0"/>
              </a:rPr>
              <a:t> </a:t>
            </a:r>
            <a:r>
              <a:rPr kumimoji="1" lang="en-US" altLang="zh-CN" sz="3200" dirty="0">
                <a:solidFill>
                  <a:schemeClr val="bg1"/>
                </a:solidFill>
                <a:latin typeface="Times New Roman" panose="02020603050405020304" pitchFamily="18" charset="0"/>
                <a:cs typeface="Times New Roman" panose="02020603050405020304" pitchFamily="18" charset="0"/>
              </a:rPr>
              <a:t>used</a:t>
            </a:r>
            <a:r>
              <a:rPr kumimoji="1" lang="zh-CN" altLang="en-US" sz="3200" dirty="0">
                <a:solidFill>
                  <a:schemeClr val="bg1"/>
                </a:solidFill>
                <a:latin typeface="Times New Roman" panose="02020603050405020304" pitchFamily="18" charset="0"/>
                <a:cs typeface="Times New Roman" panose="02020603050405020304" pitchFamily="18" charset="0"/>
              </a:rPr>
              <a:t> </a:t>
            </a:r>
            <a:r>
              <a:rPr kumimoji="1" lang="en-US" altLang="zh-CN" sz="3200" dirty="0">
                <a:solidFill>
                  <a:schemeClr val="bg1"/>
                </a:solidFill>
                <a:latin typeface="Times New Roman" panose="02020603050405020304" pitchFamily="18" charset="0"/>
                <a:cs typeface="Times New Roman" panose="02020603050405020304" pitchFamily="18" charset="0"/>
              </a:rPr>
              <a:t>a </a:t>
            </a:r>
            <a:r>
              <a:rPr kumimoji="1" lang="en" altLang="zh-CN" sz="3200" dirty="0">
                <a:solidFill>
                  <a:schemeClr val="bg1"/>
                </a:solidFill>
                <a:latin typeface="Times New Roman" panose="02020603050405020304" pitchFamily="18" charset="0"/>
                <a:cs typeface="Times New Roman" panose="02020603050405020304" pitchFamily="18" charset="0"/>
              </a:rPr>
              <a:t>DCGAN to generate images that would introduce additional noise into the training set.</a:t>
            </a:r>
            <a:r>
              <a:rPr kumimoji="1" lang="zh-CN" altLang="en-US" sz="3200" dirty="0">
                <a:solidFill>
                  <a:schemeClr val="bg1"/>
                </a:solidFill>
                <a:latin typeface="Times New Roman" panose="02020603050405020304" pitchFamily="18" charset="0"/>
                <a:cs typeface="Times New Roman" panose="02020603050405020304" pitchFamily="18" charset="0"/>
              </a:rPr>
              <a:t> </a:t>
            </a:r>
            <a:r>
              <a:rPr kumimoji="1" lang="en-US" altLang="zh-CN" sz="3200" dirty="0">
                <a:solidFill>
                  <a:schemeClr val="bg1"/>
                </a:solidFill>
                <a:latin typeface="Times New Roman" panose="02020603050405020304" pitchFamily="18" charset="0"/>
                <a:cs typeface="Times New Roman" panose="02020603050405020304" pitchFamily="18" charset="0"/>
              </a:rPr>
              <a:t>The</a:t>
            </a:r>
            <a:r>
              <a:rPr kumimoji="1" lang="zh-CN" altLang="en-US" sz="3200" dirty="0">
                <a:solidFill>
                  <a:schemeClr val="bg1"/>
                </a:solidFill>
                <a:latin typeface="Times New Roman" panose="02020603050405020304" pitchFamily="18" charset="0"/>
                <a:cs typeface="Times New Roman" panose="02020603050405020304" pitchFamily="18" charset="0"/>
              </a:rPr>
              <a:t> </a:t>
            </a:r>
            <a:r>
              <a:rPr kumimoji="1" lang="en-US" altLang="zh-CN" sz="3200" dirty="0">
                <a:solidFill>
                  <a:schemeClr val="bg1"/>
                </a:solidFill>
                <a:latin typeface="Times New Roman" panose="02020603050405020304" pitchFamily="18" charset="0"/>
                <a:cs typeface="Times New Roman" panose="02020603050405020304" pitchFamily="18" charset="0"/>
              </a:rPr>
              <a:t>structure</a:t>
            </a:r>
            <a:r>
              <a:rPr kumimoji="1" lang="zh-CN" altLang="en-US" sz="3200" dirty="0">
                <a:solidFill>
                  <a:schemeClr val="bg1"/>
                </a:solidFill>
                <a:latin typeface="Times New Roman" panose="02020603050405020304" pitchFamily="18" charset="0"/>
                <a:cs typeface="Times New Roman" panose="02020603050405020304" pitchFamily="18" charset="0"/>
              </a:rPr>
              <a:t> </a:t>
            </a:r>
            <a:r>
              <a:rPr kumimoji="1" lang="en-US" altLang="zh-CN" sz="3200" dirty="0">
                <a:solidFill>
                  <a:schemeClr val="bg1"/>
                </a:solidFill>
                <a:latin typeface="Times New Roman" panose="02020603050405020304" pitchFamily="18" charset="0"/>
                <a:cs typeface="Times New Roman" panose="02020603050405020304" pitchFamily="18" charset="0"/>
              </a:rPr>
              <a:t>of the</a:t>
            </a:r>
            <a:r>
              <a:rPr kumimoji="1" lang="zh-CN" altLang="en-US" sz="3200" dirty="0">
                <a:solidFill>
                  <a:schemeClr val="bg1"/>
                </a:solidFill>
                <a:latin typeface="Times New Roman" panose="02020603050405020304" pitchFamily="18" charset="0"/>
                <a:cs typeface="Times New Roman" panose="02020603050405020304" pitchFamily="18" charset="0"/>
              </a:rPr>
              <a:t> </a:t>
            </a:r>
            <a:r>
              <a:rPr kumimoji="1" lang="en-US" altLang="zh-CN" sz="3200" dirty="0">
                <a:solidFill>
                  <a:schemeClr val="bg1"/>
                </a:solidFill>
                <a:latin typeface="Times New Roman" panose="02020603050405020304" pitchFamily="18" charset="0"/>
                <a:cs typeface="Times New Roman" panose="02020603050405020304" pitchFamily="18" charset="0"/>
              </a:rPr>
              <a:t>DCGAN consisted of</a:t>
            </a:r>
            <a:r>
              <a:rPr kumimoji="1" lang="zh-CN" altLang="en-US" sz="3200" dirty="0">
                <a:solidFill>
                  <a:schemeClr val="bg1"/>
                </a:solidFill>
                <a:latin typeface="Times New Roman" panose="02020603050405020304" pitchFamily="18" charset="0"/>
                <a:cs typeface="Times New Roman" panose="02020603050405020304" pitchFamily="18" charset="0"/>
              </a:rPr>
              <a:t> </a:t>
            </a:r>
            <a:r>
              <a:rPr kumimoji="1" lang="en-US" altLang="zh-CN" sz="3200" dirty="0">
                <a:solidFill>
                  <a:schemeClr val="bg1"/>
                </a:solidFill>
                <a:latin typeface="Times New Roman" panose="02020603050405020304" pitchFamily="18" charset="0"/>
                <a:cs typeface="Times New Roman" panose="02020603050405020304" pitchFamily="18" charset="0"/>
              </a:rPr>
              <a:t>4</a:t>
            </a:r>
            <a:r>
              <a:rPr kumimoji="1" lang="zh-CN" altLang="en-US" sz="3200" dirty="0">
                <a:solidFill>
                  <a:schemeClr val="bg1"/>
                </a:solidFill>
                <a:latin typeface="Times New Roman" panose="02020603050405020304" pitchFamily="18" charset="0"/>
                <a:cs typeface="Times New Roman" panose="02020603050405020304" pitchFamily="18" charset="0"/>
              </a:rPr>
              <a:t> </a:t>
            </a:r>
            <a:r>
              <a:rPr kumimoji="1" lang="en-US" altLang="zh-CN" sz="3200" dirty="0">
                <a:solidFill>
                  <a:schemeClr val="bg1"/>
                </a:solidFill>
                <a:latin typeface="Times New Roman" panose="02020603050405020304" pitchFamily="18" charset="0"/>
                <a:cs typeface="Times New Roman" panose="02020603050405020304" pitchFamily="18" charset="0"/>
              </a:rPr>
              <a:t>layers,</a:t>
            </a:r>
            <a:r>
              <a:rPr kumimoji="1" lang="zh-CN" altLang="en-US" sz="3200" dirty="0">
                <a:solidFill>
                  <a:schemeClr val="bg1"/>
                </a:solidFill>
                <a:latin typeface="Times New Roman" panose="02020603050405020304" pitchFamily="18" charset="0"/>
                <a:cs typeface="Times New Roman" panose="02020603050405020304" pitchFamily="18" charset="0"/>
              </a:rPr>
              <a:t> </a:t>
            </a:r>
            <a:r>
              <a:rPr kumimoji="1" lang="en-US" altLang="zh-CN" sz="3200" dirty="0">
                <a:solidFill>
                  <a:schemeClr val="bg1"/>
                </a:solidFill>
                <a:latin typeface="Times New Roman" panose="02020603050405020304" pitchFamily="18" charset="0"/>
                <a:cs typeface="Times New Roman" panose="02020603050405020304" pitchFamily="18" charset="0"/>
              </a:rPr>
              <a:t>including</a:t>
            </a:r>
            <a:r>
              <a:rPr kumimoji="1" lang="zh-CN" altLang="en-US" sz="3200" dirty="0">
                <a:solidFill>
                  <a:schemeClr val="bg1"/>
                </a:solidFill>
                <a:latin typeface="Times New Roman" panose="02020603050405020304" pitchFamily="18" charset="0"/>
                <a:cs typeface="Times New Roman" panose="02020603050405020304" pitchFamily="18" charset="0"/>
              </a:rPr>
              <a:t> </a:t>
            </a:r>
            <a:r>
              <a:rPr kumimoji="1" lang="en-US" altLang="zh-CN" sz="3200" dirty="0">
                <a:solidFill>
                  <a:schemeClr val="bg1"/>
                </a:solidFill>
                <a:latin typeface="Times New Roman" panose="02020603050405020304" pitchFamily="18" charset="0"/>
                <a:cs typeface="Times New Roman" panose="02020603050405020304" pitchFamily="18" charset="0"/>
              </a:rPr>
              <a:t>3</a:t>
            </a:r>
            <a:r>
              <a:rPr kumimoji="1" lang="zh-CN" altLang="en-US" sz="3200" dirty="0">
                <a:solidFill>
                  <a:schemeClr val="bg1"/>
                </a:solidFill>
                <a:latin typeface="Times New Roman" panose="02020603050405020304" pitchFamily="18" charset="0"/>
                <a:cs typeface="Times New Roman" panose="02020603050405020304" pitchFamily="18" charset="0"/>
              </a:rPr>
              <a:t> </a:t>
            </a:r>
            <a:r>
              <a:rPr kumimoji="1" lang="en-US" altLang="zh-CN" sz="3200" dirty="0">
                <a:solidFill>
                  <a:schemeClr val="bg1"/>
                </a:solidFill>
                <a:latin typeface="Times New Roman" panose="02020603050405020304" pitchFamily="18" charset="0"/>
                <a:cs typeface="Times New Roman" panose="02020603050405020304" pitchFamily="18" charset="0"/>
              </a:rPr>
              <a:t>convolutional</a:t>
            </a:r>
            <a:r>
              <a:rPr kumimoji="1" lang="zh-CN" altLang="en-US" sz="3200" dirty="0">
                <a:solidFill>
                  <a:schemeClr val="bg1"/>
                </a:solidFill>
                <a:latin typeface="Times New Roman" panose="02020603050405020304" pitchFamily="18" charset="0"/>
                <a:cs typeface="Times New Roman" panose="02020603050405020304" pitchFamily="18" charset="0"/>
              </a:rPr>
              <a:t> </a:t>
            </a:r>
            <a:r>
              <a:rPr kumimoji="1" lang="en-US" altLang="zh-CN" sz="3200" dirty="0">
                <a:solidFill>
                  <a:schemeClr val="bg1"/>
                </a:solidFill>
                <a:latin typeface="Times New Roman" panose="02020603050405020304" pitchFamily="18" charset="0"/>
                <a:cs typeface="Times New Roman" panose="02020603050405020304" pitchFamily="18" charset="0"/>
              </a:rPr>
              <a:t>layers</a:t>
            </a:r>
            <a:r>
              <a:rPr kumimoji="1" lang="zh-CN" altLang="en-US" sz="3200" dirty="0">
                <a:solidFill>
                  <a:schemeClr val="bg1"/>
                </a:solidFill>
                <a:latin typeface="Times New Roman" panose="02020603050405020304" pitchFamily="18" charset="0"/>
                <a:cs typeface="Times New Roman" panose="02020603050405020304" pitchFamily="18" charset="0"/>
              </a:rPr>
              <a:t> </a:t>
            </a:r>
            <a:r>
              <a:rPr kumimoji="1" lang="en-US" altLang="zh-CN" sz="3200" dirty="0">
                <a:solidFill>
                  <a:schemeClr val="bg1"/>
                </a:solidFill>
                <a:latin typeface="Times New Roman" panose="02020603050405020304" pitchFamily="18" charset="0"/>
                <a:cs typeface="Times New Roman" panose="02020603050405020304" pitchFamily="18" charset="0"/>
              </a:rPr>
              <a:t>and</a:t>
            </a:r>
            <a:r>
              <a:rPr kumimoji="1" lang="zh-CN" altLang="en-US" sz="3200" dirty="0">
                <a:solidFill>
                  <a:schemeClr val="bg1"/>
                </a:solidFill>
                <a:latin typeface="Times New Roman" panose="02020603050405020304" pitchFamily="18" charset="0"/>
                <a:cs typeface="Times New Roman" panose="02020603050405020304" pitchFamily="18" charset="0"/>
              </a:rPr>
              <a:t> </a:t>
            </a:r>
            <a:r>
              <a:rPr kumimoji="1" lang="en-US" altLang="zh-CN" sz="3200" dirty="0">
                <a:solidFill>
                  <a:schemeClr val="bg1"/>
                </a:solidFill>
                <a:latin typeface="Times New Roman" panose="02020603050405020304" pitchFamily="18" charset="0"/>
                <a:cs typeface="Times New Roman" panose="02020603050405020304" pitchFamily="18" charset="0"/>
              </a:rPr>
              <a:t>one</a:t>
            </a:r>
            <a:r>
              <a:rPr kumimoji="1" lang="zh-CN" altLang="en-US" sz="3200" dirty="0">
                <a:solidFill>
                  <a:schemeClr val="bg1"/>
                </a:solidFill>
                <a:latin typeface="Times New Roman" panose="02020603050405020304" pitchFamily="18" charset="0"/>
                <a:cs typeface="Times New Roman" panose="02020603050405020304" pitchFamily="18" charset="0"/>
              </a:rPr>
              <a:t> </a:t>
            </a:r>
            <a:r>
              <a:rPr kumimoji="1" lang="en-US" altLang="zh-CN" sz="3200" dirty="0">
                <a:solidFill>
                  <a:schemeClr val="bg1"/>
                </a:solidFill>
                <a:latin typeface="Times New Roman" panose="02020603050405020304" pitchFamily="18" charset="0"/>
                <a:cs typeface="Times New Roman" panose="02020603050405020304" pitchFamily="18" charset="0"/>
              </a:rPr>
              <a:t>fully</a:t>
            </a:r>
            <a:r>
              <a:rPr kumimoji="1" lang="zh-CN" altLang="en-US" sz="3200" dirty="0">
                <a:solidFill>
                  <a:schemeClr val="bg1"/>
                </a:solidFill>
                <a:latin typeface="Times New Roman" panose="02020603050405020304" pitchFamily="18" charset="0"/>
                <a:cs typeface="Times New Roman" panose="02020603050405020304" pitchFamily="18" charset="0"/>
              </a:rPr>
              <a:t> </a:t>
            </a:r>
            <a:r>
              <a:rPr kumimoji="1" lang="en-US" altLang="zh-CN" sz="3200" dirty="0">
                <a:solidFill>
                  <a:schemeClr val="bg1"/>
                </a:solidFill>
                <a:latin typeface="Times New Roman" panose="02020603050405020304" pitchFamily="18" charset="0"/>
                <a:cs typeface="Times New Roman" panose="02020603050405020304" pitchFamily="18" charset="0"/>
              </a:rPr>
              <a:t>connected</a:t>
            </a:r>
            <a:r>
              <a:rPr kumimoji="1" lang="zh-CN" altLang="en-US" sz="3200" dirty="0">
                <a:solidFill>
                  <a:schemeClr val="bg1"/>
                </a:solidFill>
                <a:latin typeface="Times New Roman" panose="02020603050405020304" pitchFamily="18" charset="0"/>
                <a:cs typeface="Times New Roman" panose="02020603050405020304" pitchFamily="18" charset="0"/>
              </a:rPr>
              <a:t> </a:t>
            </a:r>
            <a:r>
              <a:rPr kumimoji="1" lang="en-US" altLang="zh-CN" sz="3200" dirty="0">
                <a:solidFill>
                  <a:schemeClr val="bg1"/>
                </a:solidFill>
                <a:latin typeface="Times New Roman" panose="02020603050405020304" pitchFamily="18" charset="0"/>
                <a:cs typeface="Times New Roman" panose="02020603050405020304" pitchFamily="18" charset="0"/>
              </a:rPr>
              <a:t>layer selected for</a:t>
            </a:r>
            <a:r>
              <a:rPr kumimoji="1" lang="zh-CN" altLang="en-US" sz="3200" dirty="0">
                <a:solidFill>
                  <a:schemeClr val="bg1"/>
                </a:solidFill>
                <a:latin typeface="Times New Roman" panose="02020603050405020304" pitchFamily="18" charset="0"/>
                <a:cs typeface="Times New Roman" panose="02020603050405020304" pitchFamily="18" charset="0"/>
              </a:rPr>
              <a:t> </a:t>
            </a:r>
            <a:r>
              <a:rPr kumimoji="1" lang="en-US" altLang="zh-CN" sz="3200" dirty="0">
                <a:solidFill>
                  <a:schemeClr val="bg1"/>
                </a:solidFill>
                <a:latin typeface="Times New Roman" panose="02020603050405020304" pitchFamily="18" charset="0"/>
                <a:cs typeface="Times New Roman" panose="02020603050405020304" pitchFamily="18" charset="0"/>
              </a:rPr>
              <a:t>the</a:t>
            </a:r>
            <a:r>
              <a:rPr kumimoji="1" lang="zh-CN" altLang="en-US" sz="3200" dirty="0">
                <a:solidFill>
                  <a:schemeClr val="bg1"/>
                </a:solidFill>
                <a:latin typeface="Times New Roman" panose="02020603050405020304" pitchFamily="18" charset="0"/>
                <a:cs typeface="Times New Roman" panose="02020603050405020304" pitchFamily="18" charset="0"/>
              </a:rPr>
              <a:t> </a:t>
            </a:r>
            <a:r>
              <a:rPr kumimoji="1" lang="en-US" altLang="zh-CN" sz="3200" dirty="0">
                <a:solidFill>
                  <a:schemeClr val="bg1"/>
                </a:solidFill>
                <a:latin typeface="Times New Roman" panose="02020603050405020304" pitchFamily="18" charset="0"/>
                <a:cs typeface="Times New Roman" panose="02020603050405020304" pitchFamily="18" charset="0"/>
              </a:rPr>
              <a:t>generator</a:t>
            </a:r>
            <a:r>
              <a:rPr kumimoji="1" lang="zh-CN" altLang="en-US" sz="3200" dirty="0">
                <a:solidFill>
                  <a:schemeClr val="bg1"/>
                </a:solidFill>
                <a:latin typeface="Times New Roman" panose="02020603050405020304" pitchFamily="18" charset="0"/>
                <a:cs typeface="Times New Roman" panose="02020603050405020304" pitchFamily="18" charset="0"/>
              </a:rPr>
              <a:t> </a:t>
            </a:r>
            <a:r>
              <a:rPr kumimoji="1" lang="en-US" altLang="zh-CN" sz="3200" dirty="0">
                <a:solidFill>
                  <a:schemeClr val="bg1"/>
                </a:solidFill>
                <a:latin typeface="Times New Roman" panose="02020603050405020304" pitchFamily="18" charset="0"/>
                <a:cs typeface="Times New Roman" panose="02020603050405020304" pitchFamily="18" charset="0"/>
              </a:rPr>
              <a:t>and</a:t>
            </a:r>
            <a:r>
              <a:rPr kumimoji="1" lang="zh-CN" altLang="en-US" sz="3200" dirty="0">
                <a:solidFill>
                  <a:schemeClr val="bg1"/>
                </a:solidFill>
                <a:latin typeface="Times New Roman" panose="02020603050405020304" pitchFamily="18" charset="0"/>
                <a:cs typeface="Times New Roman" panose="02020603050405020304" pitchFamily="18" charset="0"/>
              </a:rPr>
              <a:t> </a:t>
            </a:r>
            <a:r>
              <a:rPr kumimoji="1" lang="en-US" altLang="zh-CN" sz="3200" dirty="0">
                <a:solidFill>
                  <a:schemeClr val="bg1"/>
                </a:solidFill>
                <a:latin typeface="Times New Roman" panose="02020603050405020304" pitchFamily="18" charset="0"/>
                <a:cs typeface="Times New Roman" panose="02020603050405020304" pitchFamily="18" charset="0"/>
              </a:rPr>
              <a:t>discriminator.</a:t>
            </a:r>
            <a:r>
              <a:rPr kumimoji="1" lang="zh-CN" altLang="en-US" sz="3200" dirty="0">
                <a:solidFill>
                  <a:schemeClr val="bg1"/>
                </a:solidFill>
                <a:latin typeface="Times New Roman" panose="02020603050405020304" pitchFamily="18" charset="0"/>
                <a:cs typeface="Times New Roman" panose="02020603050405020304" pitchFamily="18" charset="0"/>
              </a:rPr>
              <a:t> </a:t>
            </a:r>
            <a:r>
              <a:rPr kumimoji="1" lang="en-US" altLang="zh-CN" sz="3200" dirty="0">
                <a:solidFill>
                  <a:schemeClr val="bg1"/>
                </a:solidFill>
                <a:latin typeface="Times New Roman" panose="02020603050405020304" pitchFamily="18" charset="0"/>
                <a:cs typeface="Times New Roman" panose="02020603050405020304" pitchFamily="18" charset="0"/>
              </a:rPr>
              <a:t>The model</a:t>
            </a:r>
            <a:r>
              <a:rPr kumimoji="1" lang="zh-CN" altLang="en-US" sz="3200" dirty="0">
                <a:solidFill>
                  <a:schemeClr val="bg1"/>
                </a:solidFill>
                <a:latin typeface="Times New Roman" panose="02020603050405020304" pitchFamily="18" charset="0"/>
                <a:cs typeface="Times New Roman" panose="02020603050405020304" pitchFamily="18" charset="0"/>
              </a:rPr>
              <a:t> </a:t>
            </a:r>
            <a:r>
              <a:rPr kumimoji="1" lang="en-US" altLang="zh-CN" sz="3200" dirty="0">
                <a:solidFill>
                  <a:schemeClr val="bg1"/>
                </a:solidFill>
                <a:latin typeface="Times New Roman" panose="02020603050405020304" pitchFamily="18" charset="0"/>
                <a:cs typeface="Times New Roman" panose="02020603050405020304" pitchFamily="18" charset="0"/>
              </a:rPr>
              <a:t>was</a:t>
            </a:r>
            <a:r>
              <a:rPr kumimoji="1" lang="zh-CN" altLang="en-US" sz="3200" dirty="0">
                <a:solidFill>
                  <a:schemeClr val="bg1"/>
                </a:solidFill>
                <a:latin typeface="Times New Roman" panose="02020603050405020304" pitchFamily="18" charset="0"/>
                <a:cs typeface="Times New Roman" panose="02020603050405020304" pitchFamily="18" charset="0"/>
              </a:rPr>
              <a:t> </a:t>
            </a:r>
            <a:r>
              <a:rPr kumimoji="1" lang="en-US" altLang="zh-CN" sz="3200" dirty="0">
                <a:solidFill>
                  <a:schemeClr val="bg1"/>
                </a:solidFill>
                <a:latin typeface="Times New Roman" panose="02020603050405020304" pitchFamily="18" charset="0"/>
                <a:cs typeface="Times New Roman" panose="02020603050405020304" pitchFamily="18" charset="0"/>
              </a:rPr>
              <a:t>trained</a:t>
            </a:r>
            <a:r>
              <a:rPr kumimoji="1" lang="zh-CN" altLang="en-US" sz="3200" dirty="0">
                <a:solidFill>
                  <a:schemeClr val="bg1"/>
                </a:solidFill>
                <a:latin typeface="Times New Roman" panose="02020603050405020304" pitchFamily="18" charset="0"/>
                <a:cs typeface="Times New Roman" panose="02020603050405020304" pitchFamily="18" charset="0"/>
              </a:rPr>
              <a:t> </a:t>
            </a:r>
            <a:r>
              <a:rPr kumimoji="1" lang="en-US" altLang="zh-CN" sz="3200" dirty="0">
                <a:solidFill>
                  <a:schemeClr val="bg1"/>
                </a:solidFill>
                <a:latin typeface="Times New Roman" panose="02020603050405020304" pitchFamily="18" charset="0"/>
                <a:cs typeface="Times New Roman" panose="02020603050405020304" pitchFamily="18" charset="0"/>
              </a:rPr>
              <a:t>for</a:t>
            </a:r>
            <a:r>
              <a:rPr kumimoji="1" lang="zh-CN" altLang="en-US" sz="3200" dirty="0">
                <a:solidFill>
                  <a:schemeClr val="bg1"/>
                </a:solidFill>
                <a:latin typeface="Times New Roman" panose="02020603050405020304" pitchFamily="18" charset="0"/>
                <a:cs typeface="Times New Roman" panose="02020603050405020304" pitchFamily="18" charset="0"/>
              </a:rPr>
              <a:t> </a:t>
            </a:r>
            <a:r>
              <a:rPr kumimoji="1" lang="en-US" altLang="zh-CN" sz="3200" dirty="0">
                <a:solidFill>
                  <a:schemeClr val="bg1"/>
                </a:solidFill>
                <a:latin typeface="Times New Roman" panose="02020603050405020304" pitchFamily="18" charset="0"/>
                <a:cs typeface="Times New Roman" panose="02020603050405020304" pitchFamily="18" charset="0"/>
              </a:rPr>
              <a:t>500</a:t>
            </a:r>
            <a:r>
              <a:rPr kumimoji="1" lang="zh-CN" altLang="en-US" sz="3200" dirty="0">
                <a:solidFill>
                  <a:schemeClr val="bg1"/>
                </a:solidFill>
                <a:latin typeface="Times New Roman" panose="02020603050405020304" pitchFamily="18" charset="0"/>
                <a:cs typeface="Times New Roman" panose="02020603050405020304" pitchFamily="18" charset="0"/>
              </a:rPr>
              <a:t> </a:t>
            </a:r>
            <a:r>
              <a:rPr kumimoji="1" lang="en-US" altLang="zh-CN" sz="3200" dirty="0">
                <a:solidFill>
                  <a:schemeClr val="bg1"/>
                </a:solidFill>
                <a:latin typeface="Times New Roman" panose="02020603050405020304" pitchFamily="18" charset="0"/>
                <a:cs typeface="Times New Roman" panose="02020603050405020304" pitchFamily="18" charset="0"/>
              </a:rPr>
              <a:t>epochs and generated </a:t>
            </a:r>
            <a:r>
              <a:rPr kumimoji="1" lang="en" altLang="zh-CN" sz="3200" dirty="0">
                <a:solidFill>
                  <a:schemeClr val="bg1"/>
                </a:solidFill>
                <a:latin typeface="Times New Roman" panose="02020603050405020304" pitchFamily="18" charset="0"/>
                <a:cs typeface="Times New Roman" panose="02020603050405020304" pitchFamily="18" charset="0"/>
              </a:rPr>
              <a:t>105</a:t>
            </a:r>
            <a:r>
              <a:rPr kumimoji="1" lang="zh-CN" altLang="en-US" sz="3200" dirty="0">
                <a:solidFill>
                  <a:schemeClr val="bg1"/>
                </a:solidFill>
                <a:latin typeface="Times New Roman" panose="02020603050405020304" pitchFamily="18" charset="0"/>
                <a:cs typeface="Times New Roman" panose="02020603050405020304" pitchFamily="18" charset="0"/>
              </a:rPr>
              <a:t> </a:t>
            </a:r>
            <a:r>
              <a:rPr kumimoji="1" lang="en" altLang="zh-CN" sz="3200" dirty="0">
                <a:solidFill>
                  <a:schemeClr val="bg1"/>
                </a:solidFill>
                <a:latin typeface="Times New Roman" panose="02020603050405020304" pitchFamily="18" charset="0"/>
                <a:cs typeface="Times New Roman" panose="02020603050405020304" pitchFamily="18" charset="0"/>
              </a:rPr>
              <a:t>images </a:t>
            </a:r>
            <a:r>
              <a:rPr kumimoji="1" lang="en-US" altLang="zh-CN" sz="3200" dirty="0">
                <a:solidFill>
                  <a:schemeClr val="bg1"/>
                </a:solidFill>
                <a:latin typeface="Times New Roman" panose="02020603050405020304" pitchFamily="18" charset="0"/>
                <a:cs typeface="Times New Roman" panose="02020603050405020304" pitchFamily="18" charset="0"/>
              </a:rPr>
              <a:t>(20%</a:t>
            </a:r>
            <a:r>
              <a:rPr kumimoji="1" lang="zh-CN" altLang="en-US" sz="3200" dirty="0">
                <a:solidFill>
                  <a:schemeClr val="bg1"/>
                </a:solidFill>
                <a:latin typeface="Times New Roman" panose="02020603050405020304" pitchFamily="18" charset="0"/>
                <a:cs typeface="Times New Roman" panose="02020603050405020304" pitchFamily="18" charset="0"/>
              </a:rPr>
              <a:t> </a:t>
            </a:r>
            <a:r>
              <a:rPr kumimoji="1" lang="en-US" altLang="zh-CN" sz="3200" dirty="0">
                <a:solidFill>
                  <a:schemeClr val="bg1"/>
                </a:solidFill>
                <a:latin typeface="Times New Roman" panose="02020603050405020304" pitchFamily="18" charset="0"/>
                <a:cs typeface="Times New Roman" panose="02020603050405020304" pitchFamily="18" charset="0"/>
              </a:rPr>
              <a:t>of</a:t>
            </a:r>
            <a:r>
              <a:rPr kumimoji="1" lang="zh-CN" altLang="en-US" sz="3200" dirty="0">
                <a:solidFill>
                  <a:schemeClr val="bg1"/>
                </a:solidFill>
                <a:latin typeface="Times New Roman" panose="02020603050405020304" pitchFamily="18" charset="0"/>
                <a:cs typeface="Times New Roman" panose="02020603050405020304" pitchFamily="18" charset="0"/>
              </a:rPr>
              <a:t> </a:t>
            </a:r>
            <a:r>
              <a:rPr kumimoji="1" lang="en-US" altLang="zh-CN" sz="3200" dirty="0">
                <a:solidFill>
                  <a:schemeClr val="bg1"/>
                </a:solidFill>
                <a:latin typeface="Times New Roman" panose="02020603050405020304" pitchFamily="18" charset="0"/>
                <a:cs typeface="Times New Roman" panose="02020603050405020304" pitchFamily="18" charset="0"/>
              </a:rPr>
              <a:t>training</a:t>
            </a:r>
            <a:r>
              <a:rPr kumimoji="1" lang="zh-CN" altLang="en-US" sz="3200" dirty="0">
                <a:solidFill>
                  <a:schemeClr val="bg1"/>
                </a:solidFill>
                <a:latin typeface="Times New Roman" panose="02020603050405020304" pitchFamily="18" charset="0"/>
                <a:cs typeface="Times New Roman" panose="02020603050405020304" pitchFamily="18" charset="0"/>
              </a:rPr>
              <a:t> </a:t>
            </a:r>
            <a:r>
              <a:rPr kumimoji="1" lang="en-US" altLang="zh-CN" sz="3200" dirty="0">
                <a:solidFill>
                  <a:schemeClr val="bg1"/>
                </a:solidFill>
                <a:latin typeface="Times New Roman" panose="02020603050405020304" pitchFamily="18" charset="0"/>
                <a:cs typeface="Times New Roman" panose="02020603050405020304" pitchFamily="18" charset="0"/>
              </a:rPr>
              <a:t>size)</a:t>
            </a:r>
            <a:r>
              <a:rPr kumimoji="1" lang="zh-CN" altLang="en-US" sz="3200" dirty="0">
                <a:solidFill>
                  <a:schemeClr val="bg1"/>
                </a:solidFill>
                <a:latin typeface="Times New Roman" panose="02020603050405020304" pitchFamily="18" charset="0"/>
                <a:cs typeface="Times New Roman" panose="02020603050405020304" pitchFamily="18" charset="0"/>
              </a:rPr>
              <a:t> </a:t>
            </a:r>
            <a:r>
              <a:rPr kumimoji="1" lang="en-US" altLang="zh-CN" sz="3200" dirty="0">
                <a:solidFill>
                  <a:schemeClr val="bg1"/>
                </a:solidFill>
                <a:latin typeface="Times New Roman" panose="02020603050405020304" pitchFamily="18" charset="0"/>
                <a:cs typeface="Times New Roman" panose="02020603050405020304" pitchFamily="18" charset="0"/>
              </a:rPr>
              <a:t>for</a:t>
            </a:r>
            <a:r>
              <a:rPr kumimoji="1" lang="zh-CN" altLang="en-US" sz="3200" dirty="0">
                <a:solidFill>
                  <a:schemeClr val="bg1"/>
                </a:solidFill>
                <a:latin typeface="Times New Roman" panose="02020603050405020304" pitchFamily="18" charset="0"/>
                <a:cs typeface="Times New Roman" panose="02020603050405020304" pitchFamily="18" charset="0"/>
              </a:rPr>
              <a:t> </a:t>
            </a:r>
            <a:r>
              <a:rPr kumimoji="1" lang="en-US" altLang="zh-CN" sz="3200" dirty="0">
                <a:solidFill>
                  <a:schemeClr val="bg1"/>
                </a:solidFill>
                <a:latin typeface="Times New Roman" panose="02020603050405020304" pitchFamily="18" charset="0"/>
                <a:cs typeface="Times New Roman" panose="02020603050405020304" pitchFamily="18" charset="0"/>
              </a:rPr>
              <a:t>each class.</a:t>
            </a:r>
            <a:r>
              <a:rPr kumimoji="1" lang="zh-CN" altLang="en-US" sz="3200" dirty="0">
                <a:solidFill>
                  <a:schemeClr val="bg1"/>
                </a:solidFill>
                <a:latin typeface="Times New Roman" panose="02020603050405020304" pitchFamily="18" charset="0"/>
                <a:cs typeface="Times New Roman" panose="02020603050405020304" pitchFamily="18" charset="0"/>
              </a:rPr>
              <a:t> </a:t>
            </a:r>
            <a:r>
              <a:rPr kumimoji="1" lang="en-US" altLang="zh-CN" sz="3200" dirty="0">
                <a:solidFill>
                  <a:schemeClr val="bg1"/>
                </a:solidFill>
                <a:latin typeface="Times New Roman" panose="02020603050405020304" pitchFamily="18" charset="0"/>
                <a:cs typeface="Times New Roman" panose="02020603050405020304" pitchFamily="18" charset="0"/>
              </a:rPr>
              <a:t>Despite the </a:t>
            </a:r>
            <a:r>
              <a:rPr kumimoji="1" lang="en-US" altLang="zh-CN" sz="3200" dirty="0" err="1">
                <a:solidFill>
                  <a:schemeClr val="bg1"/>
                </a:solidFill>
                <a:latin typeface="Times New Roman" panose="02020603050405020304" pitchFamily="18" charset="0"/>
                <a:cs typeface="Times New Roman" panose="02020603050405020304" pitchFamily="18" charset="0"/>
              </a:rPr>
              <a:t>pixelation</a:t>
            </a:r>
            <a:r>
              <a:rPr kumimoji="1" lang="en-US" altLang="zh-CN" sz="3200" dirty="0">
                <a:solidFill>
                  <a:schemeClr val="bg1"/>
                </a:solidFill>
                <a:latin typeface="Times New Roman" panose="02020603050405020304" pitchFamily="18" charset="0"/>
                <a:cs typeface="Times New Roman" panose="02020603050405020304" pitchFamily="18" charset="0"/>
              </a:rPr>
              <a:t> observed in the</a:t>
            </a:r>
            <a:r>
              <a:rPr kumimoji="1" lang="zh-CN" altLang="en-US" sz="3200" dirty="0">
                <a:solidFill>
                  <a:schemeClr val="bg1"/>
                </a:solidFill>
                <a:latin typeface="Times New Roman" panose="02020603050405020304" pitchFamily="18" charset="0"/>
                <a:cs typeface="Times New Roman" panose="02020603050405020304" pitchFamily="18" charset="0"/>
              </a:rPr>
              <a:t> </a:t>
            </a:r>
            <a:r>
              <a:rPr kumimoji="1" lang="en-US" altLang="zh-CN" sz="3200" dirty="0">
                <a:solidFill>
                  <a:schemeClr val="bg1"/>
                </a:solidFill>
                <a:latin typeface="Times New Roman" panose="02020603050405020304" pitchFamily="18" charset="0"/>
                <a:cs typeface="Times New Roman" panose="02020603050405020304" pitchFamily="18" charset="0"/>
              </a:rPr>
              <a:t>generative</a:t>
            </a:r>
            <a:r>
              <a:rPr kumimoji="1" lang="zh-CN" altLang="en-US" sz="3200" dirty="0">
                <a:solidFill>
                  <a:schemeClr val="bg1"/>
                </a:solidFill>
                <a:latin typeface="Times New Roman" panose="02020603050405020304" pitchFamily="18" charset="0"/>
                <a:cs typeface="Times New Roman" panose="02020603050405020304" pitchFamily="18" charset="0"/>
              </a:rPr>
              <a:t> </a:t>
            </a:r>
            <a:r>
              <a:rPr kumimoji="1" lang="en-US" altLang="zh-CN" sz="3200" dirty="0">
                <a:solidFill>
                  <a:schemeClr val="bg1"/>
                </a:solidFill>
                <a:latin typeface="Times New Roman" panose="02020603050405020304" pitchFamily="18" charset="0"/>
                <a:cs typeface="Times New Roman" panose="02020603050405020304" pitchFamily="18" charset="0"/>
              </a:rPr>
              <a:t>tumor</a:t>
            </a:r>
            <a:r>
              <a:rPr kumimoji="1" lang="zh-CN" altLang="en-US" sz="3200" dirty="0">
                <a:solidFill>
                  <a:schemeClr val="bg1"/>
                </a:solidFill>
                <a:latin typeface="Times New Roman" panose="02020603050405020304" pitchFamily="18" charset="0"/>
                <a:cs typeface="Times New Roman" panose="02020603050405020304" pitchFamily="18" charset="0"/>
              </a:rPr>
              <a:t> </a:t>
            </a:r>
            <a:r>
              <a:rPr kumimoji="1" lang="en-US" altLang="zh-CN" sz="3200" dirty="0">
                <a:solidFill>
                  <a:schemeClr val="bg1"/>
                </a:solidFill>
                <a:latin typeface="Times New Roman" panose="02020603050405020304" pitchFamily="18" charset="0"/>
                <a:cs typeface="Times New Roman" panose="02020603050405020304" pitchFamily="18" charset="0"/>
              </a:rPr>
              <a:t>(Fig.1.B), it contained the major characteristics</a:t>
            </a:r>
            <a:r>
              <a:rPr kumimoji="1" lang="zh-CN" altLang="en-US" sz="3200" dirty="0">
                <a:solidFill>
                  <a:schemeClr val="bg1"/>
                </a:solidFill>
                <a:latin typeface="Times New Roman" panose="02020603050405020304" pitchFamily="18" charset="0"/>
                <a:cs typeface="Times New Roman" panose="02020603050405020304" pitchFamily="18" charset="0"/>
              </a:rPr>
              <a:t> </a:t>
            </a:r>
            <a:r>
              <a:rPr kumimoji="1" lang="en-US" altLang="zh-CN" sz="3200" dirty="0">
                <a:solidFill>
                  <a:schemeClr val="bg1"/>
                </a:solidFill>
                <a:latin typeface="Times New Roman" panose="02020603050405020304" pitchFamily="18" charset="0"/>
                <a:cs typeface="Times New Roman" panose="02020603050405020304" pitchFamily="18" charset="0"/>
              </a:rPr>
              <a:t>of the original (Fig.1.A). For</a:t>
            </a:r>
            <a:r>
              <a:rPr kumimoji="1" lang="zh-CN" altLang="en-US" sz="3200" dirty="0">
                <a:solidFill>
                  <a:schemeClr val="bg1"/>
                </a:solidFill>
                <a:latin typeface="Times New Roman" panose="02020603050405020304" pitchFamily="18" charset="0"/>
                <a:cs typeface="Times New Roman" panose="02020603050405020304" pitchFamily="18" charset="0"/>
              </a:rPr>
              <a:t> </a:t>
            </a:r>
            <a:r>
              <a:rPr kumimoji="1" lang="en-US" altLang="zh-CN" sz="3200" dirty="0">
                <a:solidFill>
                  <a:schemeClr val="bg1"/>
                </a:solidFill>
                <a:latin typeface="Times New Roman" panose="02020603050405020304" pitchFamily="18" charset="0"/>
                <a:cs typeface="Times New Roman" panose="02020603050405020304" pitchFamily="18" charset="0"/>
              </a:rPr>
              <a:t>stroma</a:t>
            </a:r>
            <a:r>
              <a:rPr kumimoji="1" lang="zh-CN" altLang="en-US" sz="3200" dirty="0">
                <a:solidFill>
                  <a:schemeClr val="bg1"/>
                </a:solidFill>
                <a:latin typeface="Times New Roman" panose="02020603050405020304" pitchFamily="18" charset="0"/>
                <a:cs typeface="Times New Roman" panose="02020603050405020304" pitchFamily="18" charset="0"/>
              </a:rPr>
              <a:t> </a:t>
            </a:r>
            <a:r>
              <a:rPr kumimoji="1" lang="en-US" altLang="zh-CN" sz="3200" dirty="0">
                <a:solidFill>
                  <a:schemeClr val="bg1"/>
                </a:solidFill>
                <a:latin typeface="Times New Roman" panose="02020603050405020304" pitchFamily="18" charset="0"/>
                <a:cs typeface="Times New Roman" panose="02020603050405020304" pitchFamily="18" charset="0"/>
              </a:rPr>
              <a:t>samples,</a:t>
            </a:r>
            <a:r>
              <a:rPr kumimoji="1" lang="zh-CN" altLang="en-US" sz="3200" dirty="0">
                <a:solidFill>
                  <a:schemeClr val="bg1"/>
                </a:solidFill>
                <a:latin typeface="Times New Roman" panose="02020603050405020304" pitchFamily="18" charset="0"/>
                <a:cs typeface="Times New Roman" panose="02020603050405020304" pitchFamily="18" charset="0"/>
              </a:rPr>
              <a:t> </a:t>
            </a:r>
            <a:r>
              <a:rPr kumimoji="1" lang="en-US" altLang="zh-CN" sz="3200" dirty="0">
                <a:solidFill>
                  <a:schemeClr val="bg1"/>
                </a:solidFill>
                <a:latin typeface="Times New Roman" panose="02020603050405020304" pitchFamily="18" charset="0"/>
                <a:cs typeface="Times New Roman" panose="02020603050405020304" pitchFamily="18" charset="0"/>
              </a:rPr>
              <a:t>we observed</a:t>
            </a:r>
            <a:r>
              <a:rPr kumimoji="1" lang="zh-CN" altLang="en-US" sz="3200" dirty="0">
                <a:solidFill>
                  <a:schemeClr val="bg1"/>
                </a:solidFill>
                <a:latin typeface="Times New Roman" panose="02020603050405020304" pitchFamily="18" charset="0"/>
                <a:cs typeface="Times New Roman" panose="02020603050405020304" pitchFamily="18" charset="0"/>
              </a:rPr>
              <a:t> </a:t>
            </a:r>
            <a:r>
              <a:rPr kumimoji="1" lang="en-US" altLang="zh-CN" sz="3200" dirty="0">
                <a:solidFill>
                  <a:schemeClr val="bg1"/>
                </a:solidFill>
                <a:latin typeface="Times New Roman" panose="02020603050405020304" pitchFamily="18" charset="0"/>
                <a:cs typeface="Times New Roman" panose="02020603050405020304" pitchFamily="18" charset="0"/>
              </a:rPr>
              <a:t>black</a:t>
            </a:r>
            <a:r>
              <a:rPr kumimoji="1" lang="zh-CN" altLang="en-US" sz="3200" dirty="0">
                <a:solidFill>
                  <a:schemeClr val="bg1"/>
                </a:solidFill>
                <a:latin typeface="Times New Roman" panose="02020603050405020304" pitchFamily="18" charset="0"/>
                <a:cs typeface="Times New Roman" panose="02020603050405020304" pitchFamily="18" charset="0"/>
              </a:rPr>
              <a:t> </a:t>
            </a:r>
            <a:r>
              <a:rPr kumimoji="1" lang="en" altLang="zh-CN" sz="3200" dirty="0">
                <a:solidFill>
                  <a:schemeClr val="bg1"/>
                </a:solidFill>
                <a:latin typeface="Times New Roman" panose="02020603050405020304" pitchFamily="18" charset="0"/>
                <a:cs typeface="Times New Roman" panose="02020603050405020304" pitchFamily="18" charset="0"/>
              </a:rPr>
              <a:t>distinguishable nuclei</a:t>
            </a:r>
            <a:r>
              <a:rPr kumimoji="1" lang="zh-CN" altLang="en-US" sz="3200" dirty="0">
                <a:solidFill>
                  <a:schemeClr val="bg1"/>
                </a:solidFill>
                <a:latin typeface="Times New Roman" panose="02020603050405020304" pitchFamily="18" charset="0"/>
                <a:cs typeface="Times New Roman" panose="02020603050405020304" pitchFamily="18" charset="0"/>
              </a:rPr>
              <a:t> </a:t>
            </a:r>
            <a:r>
              <a:rPr kumimoji="1" lang="en-US" altLang="zh-CN" sz="3200" dirty="0">
                <a:solidFill>
                  <a:schemeClr val="bg1"/>
                </a:solidFill>
                <a:latin typeface="Times New Roman" panose="02020603050405020304" pitchFamily="18" charset="0"/>
                <a:cs typeface="Times New Roman" panose="02020603050405020304" pitchFamily="18" charset="0"/>
              </a:rPr>
              <a:t>in</a:t>
            </a:r>
            <a:r>
              <a:rPr kumimoji="1" lang="zh-CN" altLang="en-US" sz="3200" dirty="0">
                <a:solidFill>
                  <a:schemeClr val="bg1"/>
                </a:solidFill>
                <a:latin typeface="Times New Roman" panose="02020603050405020304" pitchFamily="18" charset="0"/>
                <a:cs typeface="Times New Roman" panose="02020603050405020304" pitchFamily="18" charset="0"/>
              </a:rPr>
              <a:t> </a:t>
            </a:r>
            <a:r>
              <a:rPr kumimoji="1" lang="en-US" altLang="zh-CN" sz="3200" dirty="0">
                <a:solidFill>
                  <a:schemeClr val="bg1"/>
                </a:solidFill>
                <a:latin typeface="Times New Roman" panose="02020603050405020304" pitchFamily="18" charset="0"/>
                <a:cs typeface="Times New Roman" panose="02020603050405020304" pitchFamily="18" charset="0"/>
              </a:rPr>
              <a:t>the generative</a:t>
            </a:r>
            <a:r>
              <a:rPr kumimoji="1" lang="zh-CN" altLang="en-US" sz="3200" dirty="0">
                <a:solidFill>
                  <a:schemeClr val="bg1"/>
                </a:solidFill>
                <a:latin typeface="Times New Roman" panose="02020603050405020304" pitchFamily="18" charset="0"/>
                <a:cs typeface="Times New Roman" panose="02020603050405020304" pitchFamily="18" charset="0"/>
              </a:rPr>
              <a:t> </a:t>
            </a:r>
            <a:r>
              <a:rPr kumimoji="1" lang="en-US" altLang="zh-CN" sz="3200" dirty="0">
                <a:solidFill>
                  <a:schemeClr val="bg1"/>
                </a:solidFill>
                <a:latin typeface="Times New Roman" panose="02020603050405020304" pitchFamily="18" charset="0"/>
                <a:cs typeface="Times New Roman" panose="02020603050405020304" pitchFamily="18" charset="0"/>
              </a:rPr>
              <a:t>images</a:t>
            </a:r>
            <a:r>
              <a:rPr kumimoji="1" lang="zh-CN" altLang="en-US" sz="3200" dirty="0">
                <a:solidFill>
                  <a:schemeClr val="bg1"/>
                </a:solidFill>
                <a:latin typeface="Times New Roman" panose="02020603050405020304" pitchFamily="18" charset="0"/>
                <a:cs typeface="Times New Roman" panose="02020603050405020304" pitchFamily="18" charset="0"/>
              </a:rPr>
              <a:t> </a:t>
            </a:r>
            <a:r>
              <a:rPr kumimoji="1" lang="en-US" altLang="zh-CN" sz="3200" dirty="0">
                <a:solidFill>
                  <a:schemeClr val="bg1"/>
                </a:solidFill>
                <a:latin typeface="Times New Roman" panose="02020603050405020304" pitchFamily="18" charset="0"/>
                <a:cs typeface="Times New Roman" panose="02020603050405020304" pitchFamily="18" charset="0"/>
              </a:rPr>
              <a:t>(seen</a:t>
            </a:r>
            <a:r>
              <a:rPr kumimoji="1" lang="zh-CN" altLang="en-US" sz="3200" dirty="0">
                <a:solidFill>
                  <a:schemeClr val="bg1"/>
                </a:solidFill>
                <a:latin typeface="Times New Roman" panose="02020603050405020304" pitchFamily="18" charset="0"/>
                <a:cs typeface="Times New Roman" panose="02020603050405020304" pitchFamily="18" charset="0"/>
              </a:rPr>
              <a:t> </a:t>
            </a:r>
            <a:r>
              <a:rPr kumimoji="1" lang="en-US" altLang="zh-CN" sz="3200" dirty="0">
                <a:solidFill>
                  <a:schemeClr val="bg1"/>
                </a:solidFill>
                <a:latin typeface="Times New Roman" panose="02020603050405020304" pitchFamily="18" charset="0"/>
                <a:cs typeface="Times New Roman" panose="02020603050405020304" pitchFamily="18" charset="0"/>
              </a:rPr>
              <a:t>from</a:t>
            </a:r>
            <a:r>
              <a:rPr kumimoji="1" lang="zh-CN" altLang="en-US" sz="3200" dirty="0">
                <a:solidFill>
                  <a:schemeClr val="bg1"/>
                </a:solidFill>
                <a:latin typeface="Times New Roman" panose="02020603050405020304" pitchFamily="18" charset="0"/>
                <a:cs typeface="Times New Roman" panose="02020603050405020304" pitchFamily="18" charset="0"/>
              </a:rPr>
              <a:t> </a:t>
            </a:r>
            <a:r>
              <a:rPr kumimoji="1" lang="en-US" altLang="zh-CN" sz="3200" dirty="0">
                <a:solidFill>
                  <a:schemeClr val="bg1"/>
                </a:solidFill>
                <a:latin typeface="Times New Roman" panose="02020603050405020304" pitchFamily="18" charset="0"/>
                <a:cs typeface="Times New Roman" panose="02020603050405020304" pitchFamily="18" charset="0"/>
              </a:rPr>
              <a:t>Fig.1.C</a:t>
            </a:r>
            <a:r>
              <a:rPr kumimoji="1" lang="zh-CN" altLang="en-US" sz="3200" dirty="0">
                <a:solidFill>
                  <a:schemeClr val="bg1"/>
                </a:solidFill>
                <a:latin typeface="Times New Roman" panose="02020603050405020304" pitchFamily="18" charset="0"/>
                <a:cs typeface="Times New Roman" panose="02020603050405020304" pitchFamily="18" charset="0"/>
              </a:rPr>
              <a:t> </a:t>
            </a:r>
            <a:r>
              <a:rPr kumimoji="1" lang="en-US" altLang="zh-CN" sz="3200" dirty="0">
                <a:solidFill>
                  <a:schemeClr val="bg1"/>
                </a:solidFill>
                <a:latin typeface="Times New Roman" panose="02020603050405020304" pitchFamily="18" charset="0"/>
                <a:cs typeface="Times New Roman" panose="02020603050405020304" pitchFamily="18" charset="0"/>
              </a:rPr>
              <a:t>and</a:t>
            </a:r>
            <a:r>
              <a:rPr kumimoji="1" lang="zh-CN" altLang="en-US" sz="3200" dirty="0">
                <a:solidFill>
                  <a:schemeClr val="bg1"/>
                </a:solidFill>
                <a:latin typeface="Times New Roman" panose="02020603050405020304" pitchFamily="18" charset="0"/>
                <a:cs typeface="Times New Roman" panose="02020603050405020304" pitchFamily="18" charset="0"/>
              </a:rPr>
              <a:t> </a:t>
            </a:r>
            <a:r>
              <a:rPr kumimoji="1" lang="en-US" altLang="zh-CN" sz="3200" dirty="0">
                <a:solidFill>
                  <a:schemeClr val="bg1"/>
                </a:solidFill>
                <a:latin typeface="Times New Roman" panose="02020603050405020304" pitchFamily="18" charset="0"/>
                <a:cs typeface="Times New Roman" panose="02020603050405020304" pitchFamily="18" charset="0"/>
              </a:rPr>
              <a:t>Fig.1.D), suggesting that</a:t>
            </a:r>
            <a:r>
              <a:rPr kumimoji="1" lang="zh-CN" altLang="en-US" sz="3200" dirty="0">
                <a:solidFill>
                  <a:schemeClr val="bg1"/>
                </a:solidFill>
                <a:latin typeface="Times New Roman" panose="02020603050405020304" pitchFamily="18" charset="0"/>
                <a:cs typeface="Times New Roman" panose="02020603050405020304" pitchFamily="18" charset="0"/>
              </a:rPr>
              <a:t> </a:t>
            </a:r>
            <a:r>
              <a:rPr kumimoji="1" lang="en-US" altLang="zh-CN" sz="3200" dirty="0">
                <a:solidFill>
                  <a:schemeClr val="bg1"/>
                </a:solidFill>
                <a:latin typeface="Times New Roman" panose="02020603050405020304" pitchFamily="18" charset="0"/>
                <a:cs typeface="Times New Roman" panose="02020603050405020304" pitchFamily="18" charset="0"/>
              </a:rPr>
              <a:t>the DCGAN</a:t>
            </a:r>
            <a:r>
              <a:rPr kumimoji="1" lang="zh-CN" altLang="en-US" sz="3200" dirty="0">
                <a:solidFill>
                  <a:schemeClr val="bg1"/>
                </a:solidFill>
                <a:latin typeface="Times New Roman" panose="02020603050405020304" pitchFamily="18" charset="0"/>
                <a:cs typeface="Times New Roman" panose="02020603050405020304" pitchFamily="18" charset="0"/>
              </a:rPr>
              <a:t> </a:t>
            </a:r>
            <a:r>
              <a:rPr kumimoji="1" lang="en-US" altLang="zh-CN" sz="3200" dirty="0">
                <a:solidFill>
                  <a:schemeClr val="bg1"/>
                </a:solidFill>
                <a:latin typeface="Times New Roman" panose="02020603050405020304" pitchFamily="18" charset="0"/>
                <a:cs typeface="Times New Roman" panose="02020603050405020304" pitchFamily="18" charset="0"/>
              </a:rPr>
              <a:t>model</a:t>
            </a:r>
            <a:r>
              <a:rPr kumimoji="1" lang="zh-CN" altLang="en-US" sz="3200" dirty="0">
                <a:solidFill>
                  <a:schemeClr val="bg1"/>
                </a:solidFill>
                <a:latin typeface="Times New Roman" panose="02020603050405020304" pitchFamily="18" charset="0"/>
                <a:cs typeface="Times New Roman" panose="02020603050405020304" pitchFamily="18" charset="0"/>
              </a:rPr>
              <a:t> </a:t>
            </a:r>
            <a:r>
              <a:rPr kumimoji="1" lang="en" altLang="zh-CN" sz="3200" dirty="0">
                <a:solidFill>
                  <a:schemeClr val="bg1"/>
                </a:solidFill>
                <a:latin typeface="Times New Roman" panose="02020603050405020304" pitchFamily="18" charset="0"/>
                <a:cs typeface="Times New Roman" panose="02020603050405020304" pitchFamily="18" charset="0"/>
              </a:rPr>
              <a:t>achieve</a:t>
            </a:r>
            <a:r>
              <a:rPr kumimoji="1" lang="en-US" altLang="zh-CN" sz="3200" dirty="0">
                <a:solidFill>
                  <a:schemeClr val="bg1"/>
                </a:solidFill>
                <a:latin typeface="Times New Roman" panose="02020603050405020304" pitchFamily="18" charset="0"/>
                <a:cs typeface="Times New Roman" panose="02020603050405020304" pitchFamily="18" charset="0"/>
              </a:rPr>
              <a:t>d</a:t>
            </a:r>
            <a:r>
              <a:rPr kumimoji="1" lang="en" altLang="zh-CN" sz="3200" dirty="0">
                <a:solidFill>
                  <a:schemeClr val="bg1"/>
                </a:solidFill>
                <a:latin typeface="Times New Roman" panose="02020603050405020304" pitchFamily="18" charset="0"/>
                <a:cs typeface="Times New Roman" panose="02020603050405020304" pitchFamily="18" charset="0"/>
              </a:rPr>
              <a:t> </a:t>
            </a:r>
            <a:r>
              <a:rPr kumimoji="1" lang="en-US" altLang="zh-CN" sz="3200" dirty="0">
                <a:solidFill>
                  <a:schemeClr val="bg1"/>
                </a:solidFill>
                <a:latin typeface="Times New Roman" panose="02020603050405020304" pitchFamily="18" charset="0"/>
                <a:cs typeface="Times New Roman" panose="02020603050405020304" pitchFamily="18" charset="0"/>
              </a:rPr>
              <a:t>its primary objective. In order to perform PCA followed by an inverse transform to reconstruct the original images, the images were first converted into greyscale. As expected, the PCA-reconstructed images resulted in a loss of image definition due to reconstruction occurring from the eigenvectors with less variation in the dataset. Qualitative analysis shows that the PCA-reconstructed stroma samples (Fig.1.G) seemed to deviate the most from the original. </a:t>
            </a:r>
            <a:endParaRPr kumimoji="1" lang="en" altLang="zh-CN" sz="3200" dirty="0">
              <a:solidFill>
                <a:schemeClr val="bg1"/>
              </a:solidFill>
              <a:latin typeface="Times New Roman" panose="02020603050405020304" pitchFamily="18" charset="0"/>
              <a:cs typeface="Times New Roman" panose="02020603050405020304" pitchFamily="18" charset="0"/>
            </a:endParaRPr>
          </a:p>
        </p:txBody>
      </p:sp>
      <p:sp>
        <p:nvSpPr>
          <p:cNvPr id="114" name="文本框 113">
            <a:extLst>
              <a:ext uri="{FF2B5EF4-FFF2-40B4-BE49-F238E27FC236}">
                <a16:creationId xmlns:a16="http://schemas.microsoft.com/office/drawing/2014/main" id="{59A5F47E-19E5-EF4D-83D4-FF8EF145C60C}"/>
              </a:ext>
            </a:extLst>
          </p:cNvPr>
          <p:cNvSpPr txBox="1"/>
          <p:nvPr/>
        </p:nvSpPr>
        <p:spPr>
          <a:xfrm>
            <a:off x="9448800" y="26709469"/>
            <a:ext cx="12115800" cy="646331"/>
          </a:xfrm>
          <a:prstGeom prst="rect">
            <a:avLst/>
          </a:prstGeom>
          <a:noFill/>
        </p:spPr>
        <p:txBody>
          <a:bodyPr wrap="square" rtlCol="0">
            <a:spAutoFit/>
          </a:bodyPr>
          <a:lstStyle/>
          <a:p>
            <a:r>
              <a:rPr lang="en-US" altLang="zh-CN" sz="3600" b="1" dirty="0">
                <a:solidFill>
                  <a:schemeClr val="bg1"/>
                </a:solidFill>
                <a:effectLst/>
                <a:latin typeface="Times New Roman" panose="02020603050405020304" pitchFamily="18" charset="0"/>
                <a:cs typeface="Times New Roman" panose="02020603050405020304" pitchFamily="18" charset="0"/>
              </a:rPr>
              <a:t>Part 2. Classification</a:t>
            </a:r>
            <a:r>
              <a:rPr lang="zh-CN" altLang="en-US" sz="3600" b="1" dirty="0">
                <a:solidFill>
                  <a:schemeClr val="bg1"/>
                </a:solidFill>
                <a:effectLst/>
                <a:latin typeface="Times New Roman" panose="02020603050405020304" pitchFamily="18" charset="0"/>
                <a:cs typeface="Times New Roman" panose="02020603050405020304" pitchFamily="18" charset="0"/>
              </a:rPr>
              <a:t> </a:t>
            </a:r>
            <a:r>
              <a:rPr lang="en-US" altLang="zh-CN" sz="3600" b="1" dirty="0">
                <a:solidFill>
                  <a:schemeClr val="bg1"/>
                </a:solidFill>
                <a:latin typeface="Times New Roman" panose="02020603050405020304" pitchFamily="18" charset="0"/>
                <a:cs typeface="Times New Roman" panose="02020603050405020304" pitchFamily="18" charset="0"/>
              </a:rPr>
              <a:t>results</a:t>
            </a:r>
            <a:r>
              <a:rPr lang="zh-CN" altLang="en-US" sz="3600" b="1" dirty="0">
                <a:solidFill>
                  <a:schemeClr val="bg1"/>
                </a:solidFill>
                <a:latin typeface="Times New Roman" panose="02020603050405020304" pitchFamily="18" charset="0"/>
                <a:cs typeface="Times New Roman" panose="02020603050405020304" pitchFamily="18" charset="0"/>
              </a:rPr>
              <a:t> </a:t>
            </a:r>
            <a:r>
              <a:rPr lang="en-US" altLang="zh-CN" sz="3600" b="1" dirty="0">
                <a:solidFill>
                  <a:schemeClr val="bg1"/>
                </a:solidFill>
                <a:latin typeface="Times New Roman" panose="02020603050405020304" pitchFamily="18" charset="0"/>
                <a:cs typeface="Times New Roman" panose="02020603050405020304" pitchFamily="18" charset="0"/>
              </a:rPr>
              <a:t>with</a:t>
            </a:r>
            <a:r>
              <a:rPr lang="zh-CN" altLang="en-US" sz="3600" b="1" dirty="0">
                <a:solidFill>
                  <a:schemeClr val="bg1"/>
                </a:solidFill>
                <a:latin typeface="Times New Roman" panose="02020603050405020304" pitchFamily="18" charset="0"/>
                <a:cs typeface="Times New Roman" panose="02020603050405020304" pitchFamily="18" charset="0"/>
              </a:rPr>
              <a:t> </a:t>
            </a:r>
            <a:r>
              <a:rPr lang="en-US" altLang="zh-CN" sz="3600" b="1" dirty="0">
                <a:solidFill>
                  <a:schemeClr val="bg1"/>
                </a:solidFill>
                <a:latin typeface="Times New Roman" panose="02020603050405020304" pitchFamily="18" charset="0"/>
                <a:cs typeface="Times New Roman" panose="02020603050405020304" pitchFamily="18" charset="0"/>
              </a:rPr>
              <a:t>d</a:t>
            </a:r>
            <a:r>
              <a:rPr lang="en-US" altLang="zh-CN" sz="3600" b="1" dirty="0">
                <a:solidFill>
                  <a:schemeClr val="bg1"/>
                </a:solidFill>
                <a:effectLst/>
                <a:latin typeface="Times New Roman" panose="02020603050405020304" pitchFamily="18" charset="0"/>
                <a:cs typeface="Times New Roman" panose="02020603050405020304" pitchFamily="18" charset="0"/>
              </a:rPr>
              <a:t>eep</a:t>
            </a:r>
            <a:r>
              <a:rPr lang="zh-CN" altLang="en-US" sz="3600" b="1" dirty="0">
                <a:solidFill>
                  <a:schemeClr val="bg1"/>
                </a:solidFill>
                <a:effectLst/>
                <a:latin typeface="Times New Roman" panose="02020603050405020304" pitchFamily="18" charset="0"/>
                <a:cs typeface="Times New Roman" panose="02020603050405020304" pitchFamily="18" charset="0"/>
              </a:rPr>
              <a:t> </a:t>
            </a:r>
            <a:r>
              <a:rPr lang="en-US" altLang="zh-CN" sz="3600" b="1" dirty="0">
                <a:solidFill>
                  <a:schemeClr val="bg1"/>
                </a:solidFill>
                <a:effectLst/>
                <a:latin typeface="Times New Roman" panose="02020603050405020304" pitchFamily="18" charset="0"/>
                <a:cs typeface="Times New Roman" panose="02020603050405020304" pitchFamily="18" charset="0"/>
              </a:rPr>
              <a:t>learning</a:t>
            </a:r>
            <a:r>
              <a:rPr lang="zh-CN" altLang="en-US" sz="3600" b="1" dirty="0">
                <a:solidFill>
                  <a:schemeClr val="bg1"/>
                </a:solidFill>
                <a:effectLst/>
                <a:latin typeface="Times New Roman" panose="02020603050405020304" pitchFamily="18" charset="0"/>
                <a:cs typeface="Times New Roman" panose="02020603050405020304" pitchFamily="18" charset="0"/>
              </a:rPr>
              <a:t> </a:t>
            </a:r>
            <a:endParaRPr lang="en-US" altLang="zh-CN" sz="3600" b="1" dirty="0">
              <a:solidFill>
                <a:schemeClr val="bg1"/>
              </a:solidFill>
              <a:effectLst/>
              <a:latin typeface="Times New Roman" panose="02020603050405020304" pitchFamily="18" charset="0"/>
              <a:cs typeface="Times New Roman" panose="02020603050405020304" pitchFamily="18" charset="0"/>
            </a:endParaRPr>
          </a:p>
        </p:txBody>
      </p:sp>
      <p:sp>
        <p:nvSpPr>
          <p:cNvPr id="116" name="Rounded Rectangle 77">
            <a:extLst>
              <a:ext uri="{FF2B5EF4-FFF2-40B4-BE49-F238E27FC236}">
                <a16:creationId xmlns:a16="http://schemas.microsoft.com/office/drawing/2014/main" id="{DF06DC9A-70E4-0D43-B2B3-9DFB692FB339}"/>
              </a:ext>
            </a:extLst>
          </p:cNvPr>
          <p:cNvSpPr/>
          <p:nvPr/>
        </p:nvSpPr>
        <p:spPr>
          <a:xfrm>
            <a:off x="31546800" y="7910544"/>
            <a:ext cx="11774122" cy="8853456"/>
          </a:xfrm>
          <a:prstGeom prst="roundRect">
            <a:avLst>
              <a:gd name="adj" fmla="val 2650"/>
            </a:avLst>
          </a:prstGeom>
          <a:solidFill>
            <a:srgbClr val="50798E"/>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kern="1200" smtId="4294967295"/>
            </a:defPPr>
          </a:lstStyle>
          <a:p>
            <a:pPr algn="ctr"/>
            <a:endParaRPr lang="en-US" sz="11500"/>
          </a:p>
        </p:txBody>
      </p:sp>
      <p:sp>
        <p:nvSpPr>
          <p:cNvPr id="117" name="Rounded Rectangle 78">
            <a:extLst>
              <a:ext uri="{FF2B5EF4-FFF2-40B4-BE49-F238E27FC236}">
                <a16:creationId xmlns:a16="http://schemas.microsoft.com/office/drawing/2014/main" id="{9D4DC0BD-6C57-D448-8359-A31EF5687377}"/>
              </a:ext>
            </a:extLst>
          </p:cNvPr>
          <p:cNvSpPr/>
          <p:nvPr/>
        </p:nvSpPr>
        <p:spPr>
          <a:xfrm>
            <a:off x="31699200" y="26060400"/>
            <a:ext cx="11619896" cy="4267200"/>
          </a:xfrm>
          <a:prstGeom prst="roundRect">
            <a:avLst>
              <a:gd name="adj" fmla="val 3951"/>
            </a:avLst>
          </a:prstGeom>
          <a:solidFill>
            <a:srgbClr val="C78059"/>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kern="1200" smtId="4294967295"/>
            </a:defPPr>
          </a:lstStyle>
          <a:p>
            <a:pPr algn="ctr"/>
            <a:endParaRPr lang="en-US" sz="11500"/>
          </a:p>
        </p:txBody>
      </p:sp>
      <p:sp>
        <p:nvSpPr>
          <p:cNvPr id="118" name="Rounded Rectangle 79">
            <a:extLst>
              <a:ext uri="{FF2B5EF4-FFF2-40B4-BE49-F238E27FC236}">
                <a16:creationId xmlns:a16="http://schemas.microsoft.com/office/drawing/2014/main" id="{1282FC4B-4D2C-F14B-B801-6F7FDC2EDADF}"/>
              </a:ext>
            </a:extLst>
          </p:cNvPr>
          <p:cNvSpPr/>
          <p:nvPr/>
        </p:nvSpPr>
        <p:spPr>
          <a:xfrm>
            <a:off x="31623000" y="16916400"/>
            <a:ext cx="11696096" cy="8991600"/>
          </a:xfrm>
          <a:prstGeom prst="roundRect">
            <a:avLst>
              <a:gd name="adj" fmla="val 3951"/>
            </a:avLst>
          </a:prstGeom>
          <a:solidFill>
            <a:srgbClr val="50798E"/>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kern="1200" smtId="4294967295"/>
            </a:defPPr>
          </a:lstStyle>
          <a:p>
            <a:pPr algn="ctr"/>
            <a:endParaRPr lang="en-US" sz="11500"/>
          </a:p>
        </p:txBody>
      </p:sp>
      <p:sp>
        <p:nvSpPr>
          <p:cNvPr id="119" name="TextBox 36">
            <a:extLst>
              <a:ext uri="{FF2B5EF4-FFF2-40B4-BE49-F238E27FC236}">
                <a16:creationId xmlns:a16="http://schemas.microsoft.com/office/drawing/2014/main" id="{B4688207-8558-884C-A8BC-3079FDDEC9A9}"/>
              </a:ext>
            </a:extLst>
          </p:cNvPr>
          <p:cNvSpPr txBox="1"/>
          <p:nvPr/>
        </p:nvSpPr>
        <p:spPr>
          <a:xfrm>
            <a:off x="31699200" y="8077200"/>
            <a:ext cx="7772400" cy="646331"/>
          </a:xfrm>
          <a:prstGeom prst="rect">
            <a:avLst/>
          </a:prstGeom>
          <a:noFill/>
        </p:spPr>
        <p:txBody>
          <a:bodyPr wrap="square" rtlCol="0">
            <a:spAutoFit/>
          </a:bodyPr>
          <a:lstStyle>
            <a:defPPr>
              <a:defRPr kern="1200" smtId="4294967295"/>
            </a:defPPr>
          </a:lstStyle>
          <a:p>
            <a:r>
              <a:rPr lang="en-US" sz="3600" b="1" dirty="0">
                <a:solidFill>
                  <a:schemeClr val="bg1"/>
                </a:solidFill>
                <a:latin typeface="Nunito" panose="00000500000000000000" pitchFamily="2" charset="0"/>
                <a:cs typeface="Arial" pitchFamily="34" charset="0"/>
              </a:rPr>
              <a:t>Results</a:t>
            </a:r>
          </a:p>
        </p:txBody>
      </p:sp>
      <p:sp>
        <p:nvSpPr>
          <p:cNvPr id="120" name="Rectangle: Rounded Corners 38">
            <a:extLst>
              <a:ext uri="{FF2B5EF4-FFF2-40B4-BE49-F238E27FC236}">
                <a16:creationId xmlns:a16="http://schemas.microsoft.com/office/drawing/2014/main" id="{A2FDBA85-55D0-2E45-85A1-05008C81244C}"/>
              </a:ext>
            </a:extLst>
          </p:cNvPr>
          <p:cNvSpPr/>
          <p:nvPr/>
        </p:nvSpPr>
        <p:spPr>
          <a:xfrm>
            <a:off x="31810263" y="8705875"/>
            <a:ext cx="914400" cy="45720"/>
          </a:xfrm>
          <a:prstGeom prst="roundRect">
            <a:avLst>
              <a:gd name="adj" fmla="val 50000"/>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TextBox 39">
            <a:extLst>
              <a:ext uri="{FF2B5EF4-FFF2-40B4-BE49-F238E27FC236}">
                <a16:creationId xmlns:a16="http://schemas.microsoft.com/office/drawing/2014/main" id="{0DF404CF-4CCA-C54E-B65B-28AF1A26AC8B}"/>
              </a:ext>
            </a:extLst>
          </p:cNvPr>
          <p:cNvSpPr txBox="1"/>
          <p:nvPr/>
        </p:nvSpPr>
        <p:spPr>
          <a:xfrm>
            <a:off x="31927800" y="17297400"/>
            <a:ext cx="7772400" cy="646331"/>
          </a:xfrm>
          <a:prstGeom prst="rect">
            <a:avLst/>
          </a:prstGeom>
          <a:noFill/>
        </p:spPr>
        <p:txBody>
          <a:bodyPr wrap="square" rtlCol="0">
            <a:spAutoFit/>
          </a:bodyPr>
          <a:lstStyle>
            <a:defPPr>
              <a:defRPr kern="1200" smtId="4294967295"/>
            </a:defPPr>
          </a:lstStyle>
          <a:p>
            <a:r>
              <a:rPr lang="en-US" sz="3600" b="1" dirty="0">
                <a:solidFill>
                  <a:schemeClr val="bg1"/>
                </a:solidFill>
                <a:latin typeface="Nunito" panose="00000500000000000000" pitchFamily="2" charset="0"/>
                <a:cs typeface="Arial" pitchFamily="34" charset="0"/>
              </a:rPr>
              <a:t>Conclusion and Future Works</a:t>
            </a:r>
          </a:p>
        </p:txBody>
      </p:sp>
      <p:sp>
        <p:nvSpPr>
          <p:cNvPr id="122" name="TextBox 40">
            <a:extLst>
              <a:ext uri="{FF2B5EF4-FFF2-40B4-BE49-F238E27FC236}">
                <a16:creationId xmlns:a16="http://schemas.microsoft.com/office/drawing/2014/main" id="{674790D2-D6B2-A84F-A6B1-052263FCC11F}"/>
              </a:ext>
            </a:extLst>
          </p:cNvPr>
          <p:cNvSpPr txBox="1"/>
          <p:nvPr/>
        </p:nvSpPr>
        <p:spPr>
          <a:xfrm>
            <a:off x="31927800" y="18211800"/>
            <a:ext cx="10820400" cy="7478970"/>
          </a:xfrm>
          <a:prstGeom prst="rect">
            <a:avLst/>
          </a:prstGeom>
          <a:noFill/>
        </p:spPr>
        <p:txBody>
          <a:bodyPr wrap="square" rtlCol="0">
            <a:spAutoFit/>
          </a:bodyPr>
          <a:lstStyle>
            <a:defPPr>
              <a:defRPr kern="1200" smtId="4294967295"/>
            </a:defPPr>
          </a:lstStyle>
          <a:p>
            <a:r>
              <a:rPr lang="en-US" sz="3200" dirty="0">
                <a:solidFill>
                  <a:schemeClr val="bg1"/>
                </a:solidFill>
                <a:latin typeface="Times New Roman" panose="02020603050405020304" pitchFamily="18" charset="0"/>
                <a:ea typeface="Open Sans" panose="020B0606030504020204" pitchFamily="34" charset="0"/>
                <a:cs typeface="Times New Roman" panose="02020603050405020304" pitchFamily="18" charset="0"/>
              </a:rPr>
              <a:t>In this project, we tested different methods</a:t>
            </a:r>
            <a:r>
              <a:rPr lang="zh-CN" altLang="en-US" sz="3200" dirty="0">
                <a:solidFill>
                  <a:schemeClr val="bg1"/>
                </a:solidFill>
                <a:latin typeface="Times New Roman" panose="02020603050405020304" pitchFamily="18" charset="0"/>
                <a:ea typeface="Open Sans" panose="020B0606030504020204" pitchFamily="34" charset="0"/>
                <a:cs typeface="Times New Roman" panose="02020603050405020304" pitchFamily="18" charset="0"/>
              </a:rPr>
              <a:t> </a:t>
            </a:r>
            <a:r>
              <a:rPr lang="en-US" altLang="zh-CN" sz="3200" dirty="0">
                <a:solidFill>
                  <a:schemeClr val="bg1"/>
                </a:solidFill>
                <a:latin typeface="Times New Roman" panose="02020603050405020304" pitchFamily="18" charset="0"/>
                <a:ea typeface="Open Sans" panose="020B0606030504020204" pitchFamily="34" charset="0"/>
                <a:cs typeface="Times New Roman" panose="02020603050405020304" pitchFamily="18" charset="0"/>
              </a:rPr>
              <a:t>to support the classification</a:t>
            </a:r>
            <a:r>
              <a:rPr lang="zh-CN" altLang="en-US" sz="3200" dirty="0">
                <a:solidFill>
                  <a:schemeClr val="bg1"/>
                </a:solidFill>
                <a:latin typeface="Times New Roman" panose="02020603050405020304" pitchFamily="18" charset="0"/>
                <a:ea typeface="Open Sans" panose="020B0606030504020204" pitchFamily="34" charset="0"/>
                <a:cs typeface="Times New Roman" panose="02020603050405020304" pitchFamily="18" charset="0"/>
              </a:rPr>
              <a:t> </a:t>
            </a:r>
            <a:r>
              <a:rPr lang="en-US" altLang="zh-CN" sz="3200" dirty="0">
                <a:solidFill>
                  <a:schemeClr val="bg1"/>
                </a:solidFill>
                <a:latin typeface="Times New Roman" panose="02020603050405020304" pitchFamily="18" charset="0"/>
                <a:ea typeface="Open Sans" panose="020B0606030504020204" pitchFamily="34" charset="0"/>
                <a:cs typeface="Times New Roman" panose="02020603050405020304" pitchFamily="18" charset="0"/>
              </a:rPr>
              <a:t>of tumor tissue type in histopathological images.</a:t>
            </a:r>
            <a:r>
              <a:rPr lang="zh-CN" altLang="en-US" sz="3200" dirty="0">
                <a:solidFill>
                  <a:schemeClr val="bg1"/>
                </a:solidFill>
                <a:latin typeface="Times New Roman" panose="02020603050405020304" pitchFamily="18" charset="0"/>
                <a:ea typeface="Open Sans" panose="020B0606030504020204" pitchFamily="34" charset="0"/>
                <a:cs typeface="Times New Roman" panose="02020603050405020304" pitchFamily="18" charset="0"/>
              </a:rPr>
              <a:t> </a:t>
            </a:r>
            <a:r>
              <a:rPr lang="en-US" altLang="zh-CN" sz="3200" dirty="0">
                <a:solidFill>
                  <a:schemeClr val="bg1"/>
                </a:solidFill>
                <a:latin typeface="Times New Roman" panose="02020603050405020304" pitchFamily="18" charset="0"/>
                <a:ea typeface="Open Sans" panose="020B0606030504020204" pitchFamily="34" charset="0"/>
                <a:cs typeface="Times New Roman" panose="02020603050405020304" pitchFamily="18" charset="0"/>
              </a:rPr>
              <a:t> We explored the impact of including training images generated by a DCGAN</a:t>
            </a:r>
            <a:r>
              <a:rPr lang="zh-CN" altLang="en-US" sz="3200" dirty="0">
                <a:solidFill>
                  <a:schemeClr val="bg1"/>
                </a:solidFill>
                <a:latin typeface="Times New Roman" panose="02020603050405020304" pitchFamily="18" charset="0"/>
                <a:ea typeface="Open Sans" panose="020B0606030504020204" pitchFamily="34" charset="0"/>
                <a:cs typeface="Times New Roman" panose="02020603050405020304" pitchFamily="18" charset="0"/>
              </a:rPr>
              <a:t> </a:t>
            </a:r>
            <a:r>
              <a:rPr lang="en-US" altLang="zh-CN" sz="3200" dirty="0">
                <a:solidFill>
                  <a:schemeClr val="bg1"/>
                </a:solidFill>
                <a:latin typeface="Times New Roman" panose="02020603050405020304" pitchFamily="18" charset="0"/>
                <a:ea typeface="Open Sans" panose="020B0606030504020204" pitchFamily="34" charset="0"/>
                <a:cs typeface="Times New Roman" panose="02020603050405020304" pitchFamily="18" charset="0"/>
              </a:rPr>
              <a:t>and PCA followed by reconstruction, on the performance of a deep learning classification model.</a:t>
            </a:r>
          </a:p>
          <a:p>
            <a:endParaRPr lang="en-US" altLang="zh-CN" sz="3200" dirty="0">
              <a:solidFill>
                <a:schemeClr val="bg1"/>
              </a:solidFill>
              <a:latin typeface="Times New Roman" panose="02020603050405020304" pitchFamily="18" charset="0"/>
              <a:ea typeface="Open Sans" panose="020B0606030504020204" pitchFamily="34" charset="0"/>
              <a:cs typeface="Times New Roman" panose="02020603050405020304" pitchFamily="18" charset="0"/>
            </a:endParaRPr>
          </a:p>
          <a:p>
            <a:r>
              <a:rPr lang="en-US" altLang="zh-CN" sz="3200" dirty="0">
                <a:solidFill>
                  <a:schemeClr val="bg1"/>
                </a:solidFill>
                <a:latin typeface="Times New Roman" panose="02020603050405020304" pitchFamily="18" charset="0"/>
                <a:ea typeface="Open Sans" panose="020B0606030504020204" pitchFamily="34" charset="0"/>
                <a:cs typeface="Times New Roman" panose="02020603050405020304" pitchFamily="18" charset="0"/>
              </a:rPr>
              <a:t>The </a:t>
            </a:r>
            <a:r>
              <a:rPr lang="en-US" sz="3200" dirty="0">
                <a:solidFill>
                  <a:schemeClr val="bg1"/>
                </a:solidFill>
                <a:latin typeface="Times New Roman" panose="02020603050405020304" pitchFamily="18" charset="0"/>
                <a:ea typeface="Open Sans" panose="020B0606030504020204" pitchFamily="34" charset="0"/>
                <a:cs typeface="Times New Roman" panose="02020603050405020304" pitchFamily="18" charset="0"/>
              </a:rPr>
              <a:t>classification results showed that </a:t>
            </a:r>
            <a:r>
              <a:rPr lang="en-US" altLang="zh-CN" sz="3200" dirty="0">
                <a:solidFill>
                  <a:schemeClr val="bg1"/>
                </a:solidFill>
                <a:latin typeface="Times New Roman" panose="02020603050405020304" pitchFamily="18" charset="0"/>
                <a:ea typeface="Open Sans" panose="020B0606030504020204" pitchFamily="34" charset="0"/>
                <a:cs typeface="Times New Roman" panose="02020603050405020304" pitchFamily="18" charset="0"/>
              </a:rPr>
              <a:t>DC</a:t>
            </a:r>
            <a:r>
              <a:rPr lang="en-US" sz="3200" dirty="0">
                <a:solidFill>
                  <a:schemeClr val="bg1"/>
                </a:solidFill>
                <a:latin typeface="Times New Roman" panose="02020603050405020304" pitchFamily="18" charset="0"/>
                <a:ea typeface="Open Sans" panose="020B0606030504020204" pitchFamily="34" charset="0"/>
                <a:cs typeface="Times New Roman" panose="02020603050405020304" pitchFamily="18" charset="0"/>
              </a:rPr>
              <a:t>GAN could assist in improving model robustness by introducing additional noise. Since well-labelled medical datasets are difficult to obtain, </a:t>
            </a:r>
            <a:r>
              <a:rPr lang="en-US" altLang="zh-CN" sz="3200" dirty="0">
                <a:solidFill>
                  <a:schemeClr val="bg1"/>
                </a:solidFill>
                <a:latin typeface="Times New Roman" panose="02020603050405020304" pitchFamily="18" charset="0"/>
                <a:ea typeface="Open Sans" panose="020B0606030504020204" pitchFamily="34" charset="0"/>
                <a:cs typeface="Times New Roman" panose="02020603050405020304" pitchFamily="18" charset="0"/>
              </a:rPr>
              <a:t>DC</a:t>
            </a:r>
            <a:r>
              <a:rPr lang="en-US" sz="3200" dirty="0">
                <a:solidFill>
                  <a:schemeClr val="bg1"/>
                </a:solidFill>
                <a:latin typeface="Times New Roman" panose="02020603050405020304" pitchFamily="18" charset="0"/>
                <a:ea typeface="Open Sans" panose="020B0606030504020204" pitchFamily="34" charset="0"/>
                <a:cs typeface="Times New Roman" panose="02020603050405020304" pitchFamily="18" charset="0"/>
              </a:rPr>
              <a:t>GAN may be helpful in effectively ‘enlarging’ the size of the dataset for training. The model trained on PCA-reconstructed data achieved a relatively high accuracy despite a loss in overall information, suggesting the methods’ promise in retaining the important features. For future works, we hope to apply our methodology to classify other tumor types and multi-class data.</a:t>
            </a:r>
          </a:p>
        </p:txBody>
      </p:sp>
      <p:sp>
        <p:nvSpPr>
          <p:cNvPr id="123" name="Rectangle: Rounded Corners 41">
            <a:extLst>
              <a:ext uri="{FF2B5EF4-FFF2-40B4-BE49-F238E27FC236}">
                <a16:creationId xmlns:a16="http://schemas.microsoft.com/office/drawing/2014/main" id="{29D58D41-244B-804A-8756-18F56BB026D3}"/>
              </a:ext>
            </a:extLst>
          </p:cNvPr>
          <p:cNvSpPr/>
          <p:nvPr/>
        </p:nvSpPr>
        <p:spPr>
          <a:xfrm>
            <a:off x="32038863" y="17936409"/>
            <a:ext cx="914400" cy="45720"/>
          </a:xfrm>
          <a:prstGeom prst="roundRect">
            <a:avLst>
              <a:gd name="adj" fmla="val 50000"/>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TextBox 42">
            <a:extLst>
              <a:ext uri="{FF2B5EF4-FFF2-40B4-BE49-F238E27FC236}">
                <a16:creationId xmlns:a16="http://schemas.microsoft.com/office/drawing/2014/main" id="{22D3B8AE-6C41-CE41-BBA0-9B45BAC99E93}"/>
              </a:ext>
            </a:extLst>
          </p:cNvPr>
          <p:cNvSpPr txBox="1"/>
          <p:nvPr/>
        </p:nvSpPr>
        <p:spPr>
          <a:xfrm>
            <a:off x="31775400" y="26136600"/>
            <a:ext cx="7772400" cy="646331"/>
          </a:xfrm>
          <a:prstGeom prst="rect">
            <a:avLst/>
          </a:prstGeom>
          <a:noFill/>
        </p:spPr>
        <p:txBody>
          <a:bodyPr wrap="square" rtlCol="0">
            <a:spAutoFit/>
          </a:bodyPr>
          <a:lstStyle>
            <a:defPPr>
              <a:defRPr kern="1200" smtId="4294967295"/>
            </a:defPPr>
          </a:lstStyle>
          <a:p>
            <a:r>
              <a:rPr lang="en-US" altLang="zh-CN" sz="3600" b="1" dirty="0">
                <a:solidFill>
                  <a:schemeClr val="bg1"/>
                </a:solidFill>
                <a:latin typeface="Nunito" panose="00000500000000000000" pitchFamily="2" charset="0"/>
                <a:cs typeface="Arial" pitchFamily="34" charset="0"/>
              </a:rPr>
              <a:t>References</a:t>
            </a:r>
            <a:r>
              <a:rPr lang="zh-CN" altLang="en-US" sz="3600" b="1" dirty="0">
                <a:solidFill>
                  <a:schemeClr val="bg1"/>
                </a:solidFill>
                <a:latin typeface="Nunito" panose="00000500000000000000" pitchFamily="2" charset="0"/>
                <a:cs typeface="Arial" pitchFamily="34" charset="0"/>
              </a:rPr>
              <a:t>     </a:t>
            </a:r>
            <a:endParaRPr lang="en-US" sz="3600" b="1" dirty="0">
              <a:solidFill>
                <a:schemeClr val="bg1"/>
              </a:solidFill>
              <a:latin typeface="Nunito" panose="00000500000000000000" pitchFamily="2" charset="0"/>
              <a:cs typeface="Arial" pitchFamily="34" charset="0"/>
            </a:endParaRPr>
          </a:p>
        </p:txBody>
      </p:sp>
      <p:sp>
        <p:nvSpPr>
          <p:cNvPr id="125" name="TextBox 43">
            <a:extLst>
              <a:ext uri="{FF2B5EF4-FFF2-40B4-BE49-F238E27FC236}">
                <a16:creationId xmlns:a16="http://schemas.microsoft.com/office/drawing/2014/main" id="{B5875ABA-E62D-5F4B-A367-089FC8D5184B}"/>
              </a:ext>
            </a:extLst>
          </p:cNvPr>
          <p:cNvSpPr txBox="1"/>
          <p:nvPr/>
        </p:nvSpPr>
        <p:spPr>
          <a:xfrm>
            <a:off x="31851600" y="26974800"/>
            <a:ext cx="11506200" cy="3046988"/>
          </a:xfrm>
          <a:prstGeom prst="rect">
            <a:avLst/>
          </a:prstGeom>
          <a:noFill/>
        </p:spPr>
        <p:txBody>
          <a:bodyPr wrap="square" rtlCol="0">
            <a:spAutoFit/>
          </a:bodyPr>
          <a:lstStyle>
            <a:defPPr>
              <a:defRPr kern="1200" smtId="4294967295"/>
            </a:defPPr>
          </a:lstStyle>
          <a:p>
            <a:r>
              <a:rPr lang="en-US" altLang="zh-CN" sz="2400" dirty="0">
                <a:solidFill>
                  <a:schemeClr val="bg1"/>
                </a:solidFill>
                <a:latin typeface="Times New Roman" panose="02020603050405020304" pitchFamily="18" charset="0"/>
                <a:ea typeface="Open Sans" panose="020B0606030504020204" pitchFamily="34" charset="0"/>
                <a:cs typeface="Times New Roman" panose="02020603050405020304" pitchFamily="18" charset="0"/>
              </a:rPr>
              <a:t>1. </a:t>
            </a:r>
            <a:r>
              <a:rPr lang="en-US" altLang="zh-CN" sz="2400" dirty="0" err="1">
                <a:solidFill>
                  <a:schemeClr val="bg1"/>
                </a:solidFill>
                <a:latin typeface="Times New Roman" panose="02020603050405020304" pitchFamily="18" charset="0"/>
                <a:ea typeface="Open Sans" panose="020B0606030504020204" pitchFamily="34" charset="0"/>
                <a:cs typeface="Times New Roman" panose="02020603050405020304" pitchFamily="18" charset="0"/>
              </a:rPr>
              <a:t>Wold</a:t>
            </a:r>
            <a:r>
              <a:rPr lang="en-US" altLang="zh-CN" sz="2400" dirty="0">
                <a:solidFill>
                  <a:schemeClr val="bg1"/>
                </a:solidFill>
                <a:latin typeface="Times New Roman" panose="02020603050405020304" pitchFamily="18" charset="0"/>
                <a:ea typeface="Open Sans" panose="020B0606030504020204" pitchFamily="34" charset="0"/>
                <a:cs typeface="Times New Roman" panose="02020603050405020304" pitchFamily="18" charset="0"/>
              </a:rPr>
              <a:t> S, </a:t>
            </a:r>
            <a:r>
              <a:rPr lang="en-US" altLang="zh-CN" sz="2400" dirty="0" err="1">
                <a:solidFill>
                  <a:schemeClr val="bg1"/>
                </a:solidFill>
                <a:latin typeface="Times New Roman" panose="02020603050405020304" pitchFamily="18" charset="0"/>
                <a:ea typeface="Open Sans" panose="020B0606030504020204" pitchFamily="34" charset="0"/>
                <a:cs typeface="Times New Roman" panose="02020603050405020304" pitchFamily="18" charset="0"/>
              </a:rPr>
              <a:t>Esbensen</a:t>
            </a:r>
            <a:r>
              <a:rPr lang="en-US" altLang="zh-CN" sz="2400" dirty="0">
                <a:solidFill>
                  <a:schemeClr val="bg1"/>
                </a:solidFill>
                <a:latin typeface="Times New Roman" panose="02020603050405020304" pitchFamily="18" charset="0"/>
                <a:ea typeface="Open Sans" panose="020B0606030504020204" pitchFamily="34" charset="0"/>
                <a:cs typeface="Times New Roman" panose="02020603050405020304" pitchFamily="18" charset="0"/>
              </a:rPr>
              <a:t> K, </a:t>
            </a:r>
            <a:r>
              <a:rPr lang="en-US" altLang="zh-CN" sz="2400" dirty="0" err="1">
                <a:solidFill>
                  <a:schemeClr val="bg1"/>
                </a:solidFill>
                <a:latin typeface="Times New Roman" panose="02020603050405020304" pitchFamily="18" charset="0"/>
                <a:ea typeface="Open Sans" panose="020B0606030504020204" pitchFamily="34" charset="0"/>
                <a:cs typeface="Times New Roman" panose="02020603050405020304" pitchFamily="18" charset="0"/>
              </a:rPr>
              <a:t>Geladi</a:t>
            </a:r>
            <a:r>
              <a:rPr lang="en-US" altLang="zh-CN" sz="2400" dirty="0">
                <a:solidFill>
                  <a:schemeClr val="bg1"/>
                </a:solidFill>
                <a:latin typeface="Times New Roman" panose="02020603050405020304" pitchFamily="18" charset="0"/>
                <a:ea typeface="Open Sans" panose="020B0606030504020204" pitchFamily="34" charset="0"/>
                <a:cs typeface="Times New Roman" panose="02020603050405020304" pitchFamily="18" charset="0"/>
              </a:rPr>
              <a:t> P. Principal component analysis[J]. Chemometrics and intelligent laboratory systems, 1987, 2(1-3): 37-52.</a:t>
            </a:r>
          </a:p>
          <a:p>
            <a:r>
              <a:rPr lang="en-US" altLang="zh-CN" sz="2400" dirty="0">
                <a:solidFill>
                  <a:schemeClr val="bg1"/>
                </a:solidFill>
                <a:latin typeface="Times New Roman" panose="02020603050405020304" pitchFamily="18" charset="0"/>
                <a:ea typeface="Open Sans" panose="020B0606030504020204" pitchFamily="34" charset="0"/>
                <a:cs typeface="Times New Roman" panose="02020603050405020304" pitchFamily="18" charset="0"/>
              </a:rPr>
              <a:t>2.</a:t>
            </a:r>
            <a:r>
              <a:rPr lang="zh-CN" altLang="en-US" sz="2400" dirty="0">
                <a:solidFill>
                  <a:schemeClr val="bg1"/>
                </a:solidFill>
                <a:latin typeface="Times New Roman" panose="02020603050405020304" pitchFamily="18" charset="0"/>
                <a:cs typeface="Times New Roman" panose="02020603050405020304" pitchFamily="18" charset="0"/>
              </a:rPr>
              <a:t> </a:t>
            </a:r>
            <a:r>
              <a:rPr lang="en" altLang="zh-CN" sz="2400" dirty="0" err="1">
                <a:solidFill>
                  <a:schemeClr val="bg1"/>
                </a:solidFill>
                <a:latin typeface="Times New Roman" panose="02020603050405020304" pitchFamily="18" charset="0"/>
                <a:ea typeface="Open Sans" panose="020B0606030504020204" pitchFamily="34" charset="0"/>
                <a:cs typeface="Times New Roman" panose="02020603050405020304" pitchFamily="18" charset="0"/>
              </a:rPr>
              <a:t>Kather</a:t>
            </a:r>
            <a:r>
              <a:rPr lang="en" altLang="zh-CN" sz="2400" dirty="0">
                <a:solidFill>
                  <a:schemeClr val="bg1"/>
                </a:solidFill>
                <a:latin typeface="Times New Roman" panose="02020603050405020304" pitchFamily="18" charset="0"/>
                <a:ea typeface="Open Sans" panose="020B0606030504020204" pitchFamily="34" charset="0"/>
                <a:cs typeface="Times New Roman" panose="02020603050405020304" pitchFamily="18" charset="0"/>
              </a:rPr>
              <a:t> J N, Weis C A, </a:t>
            </a:r>
            <a:r>
              <a:rPr lang="en" altLang="zh-CN" sz="2400" dirty="0" err="1">
                <a:solidFill>
                  <a:schemeClr val="bg1"/>
                </a:solidFill>
                <a:latin typeface="Times New Roman" panose="02020603050405020304" pitchFamily="18" charset="0"/>
                <a:ea typeface="Open Sans" panose="020B0606030504020204" pitchFamily="34" charset="0"/>
                <a:cs typeface="Times New Roman" panose="02020603050405020304" pitchFamily="18" charset="0"/>
              </a:rPr>
              <a:t>Bianconi</a:t>
            </a:r>
            <a:r>
              <a:rPr lang="en" altLang="zh-CN" sz="2400" dirty="0">
                <a:solidFill>
                  <a:schemeClr val="bg1"/>
                </a:solidFill>
                <a:latin typeface="Times New Roman" panose="02020603050405020304" pitchFamily="18" charset="0"/>
                <a:ea typeface="Open Sans" panose="020B0606030504020204" pitchFamily="34" charset="0"/>
                <a:cs typeface="Times New Roman" panose="02020603050405020304" pitchFamily="18" charset="0"/>
              </a:rPr>
              <a:t> F, et al. Multi-class texture analysis in colorectal cancer histology[J]. Scientific reports, 2016, 6: 27988.</a:t>
            </a:r>
            <a:endParaRPr lang="en-US" altLang="zh-CN" sz="2400" dirty="0">
              <a:solidFill>
                <a:schemeClr val="bg1"/>
              </a:solidFill>
              <a:latin typeface="Times New Roman" panose="02020603050405020304" pitchFamily="18" charset="0"/>
              <a:ea typeface="Open Sans" panose="020B0606030504020204" pitchFamily="34" charset="0"/>
              <a:cs typeface="Times New Roman" panose="02020603050405020304" pitchFamily="18" charset="0"/>
            </a:endParaRPr>
          </a:p>
          <a:p>
            <a:r>
              <a:rPr lang="en-US" altLang="zh-CN" sz="2400" dirty="0">
                <a:solidFill>
                  <a:schemeClr val="bg1"/>
                </a:solidFill>
                <a:latin typeface="Times New Roman" panose="02020603050405020304" pitchFamily="18" charset="0"/>
                <a:ea typeface="Open Sans" panose="020B0606030504020204" pitchFamily="34" charset="0"/>
                <a:cs typeface="Times New Roman" panose="02020603050405020304" pitchFamily="18" charset="0"/>
              </a:rPr>
              <a:t>3.</a:t>
            </a:r>
            <a:r>
              <a:rPr lang="zh-CN" altLang="en-US" sz="2400" dirty="0">
                <a:solidFill>
                  <a:schemeClr val="bg1"/>
                </a:solidFill>
                <a:latin typeface="Times New Roman" panose="02020603050405020304" pitchFamily="18" charset="0"/>
                <a:cs typeface="Times New Roman" panose="02020603050405020304" pitchFamily="18" charset="0"/>
              </a:rPr>
              <a:t> </a:t>
            </a:r>
            <a:r>
              <a:rPr lang="en-US" sz="2400" dirty="0">
                <a:solidFill>
                  <a:schemeClr val="bg1"/>
                </a:solidFill>
                <a:latin typeface="Times New Roman" panose="02020603050405020304" pitchFamily="18" charset="0"/>
                <a:ea typeface="Open Sans" panose="020B0606030504020204" pitchFamily="34" charset="0"/>
                <a:cs typeface="Times New Roman" panose="02020603050405020304" pitchFamily="18" charset="0"/>
              </a:rPr>
              <a:t>Fang W, et al. A method for improving CNN-based image recognition using DCGAN[J]. CMC: </a:t>
            </a:r>
            <a:r>
              <a:rPr lang="en-US" sz="2400" dirty="0" err="1">
                <a:solidFill>
                  <a:schemeClr val="bg1"/>
                </a:solidFill>
                <a:latin typeface="Times New Roman" panose="02020603050405020304" pitchFamily="18" charset="0"/>
                <a:ea typeface="Open Sans" panose="020B0606030504020204" pitchFamily="34" charset="0"/>
                <a:cs typeface="Times New Roman" panose="02020603050405020304" pitchFamily="18" charset="0"/>
              </a:rPr>
              <a:t>Comput</a:t>
            </a:r>
            <a:r>
              <a:rPr lang="en-US" sz="2400" dirty="0">
                <a:solidFill>
                  <a:schemeClr val="bg1"/>
                </a:solidFill>
                <a:latin typeface="Times New Roman" panose="02020603050405020304" pitchFamily="18" charset="0"/>
                <a:ea typeface="Open Sans" panose="020B0606030504020204" pitchFamily="34" charset="0"/>
                <a:cs typeface="Times New Roman" panose="02020603050405020304" pitchFamily="18" charset="0"/>
              </a:rPr>
              <a:t>. Mater. Continua, 2018, 57(1): 167-178.</a:t>
            </a:r>
          </a:p>
          <a:p>
            <a:r>
              <a:rPr lang="en-US" altLang="zh-CN" sz="2400" dirty="0">
                <a:solidFill>
                  <a:schemeClr val="bg1"/>
                </a:solidFill>
                <a:latin typeface="Times New Roman" panose="02020603050405020304" pitchFamily="18" charset="0"/>
                <a:ea typeface="Open Sans" panose="020B0606030504020204" pitchFamily="34" charset="0"/>
                <a:cs typeface="Times New Roman" panose="02020603050405020304" pitchFamily="18" charset="0"/>
              </a:rPr>
              <a:t>4.</a:t>
            </a:r>
            <a:r>
              <a:rPr lang="zh-CN" altLang="en-US" sz="2400" dirty="0">
                <a:solidFill>
                  <a:schemeClr val="bg1"/>
                </a:solidFill>
                <a:latin typeface="Times New Roman" panose="02020603050405020304" pitchFamily="18" charset="0"/>
                <a:ea typeface="Open Sans" panose="020B0606030504020204" pitchFamily="34" charset="0"/>
                <a:cs typeface="Times New Roman" panose="02020603050405020304" pitchFamily="18" charset="0"/>
              </a:rPr>
              <a:t> </a:t>
            </a:r>
            <a:r>
              <a:rPr lang="en-US" sz="2400" dirty="0" err="1">
                <a:solidFill>
                  <a:schemeClr val="bg1"/>
                </a:solidFill>
                <a:latin typeface="Times New Roman" panose="02020603050405020304" pitchFamily="18" charset="0"/>
                <a:ea typeface="Open Sans" panose="020B0606030504020204" pitchFamily="34" charset="0"/>
                <a:cs typeface="Times New Roman" panose="02020603050405020304" pitchFamily="18" charset="0"/>
              </a:rPr>
              <a:t>Ridell</a:t>
            </a:r>
            <a:r>
              <a:rPr lang="en-US" sz="2400" dirty="0">
                <a:solidFill>
                  <a:schemeClr val="bg1"/>
                </a:solidFill>
                <a:latin typeface="Times New Roman" panose="02020603050405020304" pitchFamily="18" charset="0"/>
                <a:ea typeface="Open Sans" panose="020B0606030504020204" pitchFamily="34" charset="0"/>
                <a:cs typeface="Times New Roman" panose="02020603050405020304" pitchFamily="18" charset="0"/>
              </a:rPr>
              <a:t> P, </a:t>
            </a:r>
            <a:r>
              <a:rPr lang="en-US" sz="2400" dirty="0" err="1">
                <a:solidFill>
                  <a:schemeClr val="bg1"/>
                </a:solidFill>
                <a:latin typeface="Times New Roman" panose="02020603050405020304" pitchFamily="18" charset="0"/>
                <a:ea typeface="Open Sans" panose="020B0606030504020204" pitchFamily="34" charset="0"/>
                <a:cs typeface="Times New Roman" panose="02020603050405020304" pitchFamily="18" charset="0"/>
              </a:rPr>
              <a:t>Spett</a:t>
            </a:r>
            <a:r>
              <a:rPr lang="en-US" sz="2400" dirty="0">
                <a:solidFill>
                  <a:schemeClr val="bg1"/>
                </a:solidFill>
                <a:latin typeface="Times New Roman" panose="02020603050405020304" pitchFamily="18" charset="0"/>
                <a:ea typeface="Open Sans" panose="020B0606030504020204" pitchFamily="34" charset="0"/>
                <a:cs typeface="Times New Roman" panose="02020603050405020304" pitchFamily="18" charset="0"/>
              </a:rPr>
              <a:t> H. Training set size for skin cancer classification using Google’s inception v3[J]. 2017.</a:t>
            </a:r>
          </a:p>
        </p:txBody>
      </p:sp>
      <p:sp>
        <p:nvSpPr>
          <p:cNvPr id="126" name="Rectangle: Rounded Corners 44">
            <a:extLst>
              <a:ext uri="{FF2B5EF4-FFF2-40B4-BE49-F238E27FC236}">
                <a16:creationId xmlns:a16="http://schemas.microsoft.com/office/drawing/2014/main" id="{74302B33-3BFA-F849-8DFF-C66A2D9FDFB3}"/>
              </a:ext>
            </a:extLst>
          </p:cNvPr>
          <p:cNvSpPr/>
          <p:nvPr/>
        </p:nvSpPr>
        <p:spPr>
          <a:xfrm>
            <a:off x="31851600" y="26670000"/>
            <a:ext cx="914400" cy="45720"/>
          </a:xfrm>
          <a:prstGeom prst="roundRect">
            <a:avLst>
              <a:gd name="adj" fmla="val 50000"/>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Rounded Rectangle 78">
            <a:extLst>
              <a:ext uri="{FF2B5EF4-FFF2-40B4-BE49-F238E27FC236}">
                <a16:creationId xmlns:a16="http://schemas.microsoft.com/office/drawing/2014/main" id="{02C8C3D4-DA68-6748-8B4C-BE374CC67B1F}"/>
              </a:ext>
            </a:extLst>
          </p:cNvPr>
          <p:cNvSpPr/>
          <p:nvPr/>
        </p:nvSpPr>
        <p:spPr>
          <a:xfrm>
            <a:off x="31775400" y="30480000"/>
            <a:ext cx="11543696" cy="1676400"/>
          </a:xfrm>
          <a:prstGeom prst="roundRect">
            <a:avLst>
              <a:gd name="adj" fmla="val 3951"/>
            </a:avLst>
          </a:prstGeom>
          <a:solidFill>
            <a:srgbClr val="BE8264"/>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kern="1200" smtId="4294967295"/>
            </a:defPPr>
          </a:lstStyle>
          <a:p>
            <a:pPr algn="ctr"/>
            <a:endParaRPr lang="en-US" sz="11500"/>
          </a:p>
        </p:txBody>
      </p:sp>
      <p:sp>
        <p:nvSpPr>
          <p:cNvPr id="128" name="TextBox 42">
            <a:extLst>
              <a:ext uri="{FF2B5EF4-FFF2-40B4-BE49-F238E27FC236}">
                <a16:creationId xmlns:a16="http://schemas.microsoft.com/office/drawing/2014/main" id="{7E6A6777-C515-E34A-982E-8587BD3EE023}"/>
              </a:ext>
            </a:extLst>
          </p:cNvPr>
          <p:cNvSpPr txBox="1"/>
          <p:nvPr/>
        </p:nvSpPr>
        <p:spPr>
          <a:xfrm>
            <a:off x="31851600" y="30556200"/>
            <a:ext cx="7772400" cy="646331"/>
          </a:xfrm>
          <a:prstGeom prst="rect">
            <a:avLst/>
          </a:prstGeom>
          <a:noFill/>
        </p:spPr>
        <p:txBody>
          <a:bodyPr wrap="square" rtlCol="0">
            <a:spAutoFit/>
          </a:bodyPr>
          <a:lstStyle>
            <a:defPPr>
              <a:defRPr kern="1200" smtId="4294967295"/>
            </a:defPPr>
          </a:lstStyle>
          <a:p>
            <a:r>
              <a:rPr lang="en-US" altLang="zh-CN" sz="3600" b="1" dirty="0">
                <a:solidFill>
                  <a:schemeClr val="bg1"/>
                </a:solidFill>
                <a:latin typeface="Nunito" panose="00000500000000000000" pitchFamily="2" charset="0"/>
                <a:cs typeface="Arial" pitchFamily="34" charset="0"/>
              </a:rPr>
              <a:t>Contribution</a:t>
            </a:r>
            <a:r>
              <a:rPr lang="zh-CN" altLang="en-US" sz="3600" b="1" dirty="0">
                <a:solidFill>
                  <a:schemeClr val="bg1"/>
                </a:solidFill>
                <a:latin typeface="Nunito" panose="00000500000000000000" pitchFamily="2" charset="0"/>
                <a:cs typeface="Arial" pitchFamily="34" charset="0"/>
              </a:rPr>
              <a:t>     </a:t>
            </a:r>
            <a:endParaRPr lang="en-US" sz="3600" b="1" dirty="0">
              <a:solidFill>
                <a:schemeClr val="bg1"/>
              </a:solidFill>
              <a:latin typeface="Nunito" panose="00000500000000000000" pitchFamily="2" charset="0"/>
              <a:cs typeface="Arial" pitchFamily="34" charset="0"/>
            </a:endParaRPr>
          </a:p>
        </p:txBody>
      </p:sp>
      <p:sp>
        <p:nvSpPr>
          <p:cNvPr id="129" name="Rectangle: Rounded Corners 44">
            <a:extLst>
              <a:ext uri="{FF2B5EF4-FFF2-40B4-BE49-F238E27FC236}">
                <a16:creationId xmlns:a16="http://schemas.microsoft.com/office/drawing/2014/main" id="{34B58E85-A0F3-FE4D-B7BB-0327D0174DC1}"/>
              </a:ext>
            </a:extLst>
          </p:cNvPr>
          <p:cNvSpPr/>
          <p:nvPr/>
        </p:nvSpPr>
        <p:spPr>
          <a:xfrm>
            <a:off x="31927800" y="31089600"/>
            <a:ext cx="914400" cy="45720"/>
          </a:xfrm>
          <a:prstGeom prst="roundRect">
            <a:avLst>
              <a:gd name="adj" fmla="val 50000"/>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TextBox 43">
            <a:extLst>
              <a:ext uri="{FF2B5EF4-FFF2-40B4-BE49-F238E27FC236}">
                <a16:creationId xmlns:a16="http://schemas.microsoft.com/office/drawing/2014/main" id="{4D647A2E-CFA6-034E-AAAA-C2F3D1164F50}"/>
              </a:ext>
            </a:extLst>
          </p:cNvPr>
          <p:cNvSpPr txBox="1"/>
          <p:nvPr/>
        </p:nvSpPr>
        <p:spPr>
          <a:xfrm>
            <a:off x="31851600" y="31242000"/>
            <a:ext cx="12039600" cy="861774"/>
          </a:xfrm>
          <a:prstGeom prst="rect">
            <a:avLst/>
          </a:prstGeom>
          <a:noFill/>
        </p:spPr>
        <p:txBody>
          <a:bodyPr wrap="square" rtlCol="0">
            <a:spAutoFit/>
          </a:bodyPr>
          <a:lstStyle>
            <a:defPPr>
              <a:defRPr kern="1200" smtId="4294967295"/>
            </a:defPPr>
          </a:lstStyle>
          <a:p>
            <a:r>
              <a:rPr lang="en-US" altLang="zh-CN" sz="2500" dirty="0">
                <a:solidFill>
                  <a:schemeClr val="bg1"/>
                </a:solidFill>
                <a:latin typeface="Times New Roman" panose="02020603050405020304" pitchFamily="18" charset="0"/>
                <a:ea typeface="Open Sans" panose="020B0606030504020204" pitchFamily="34" charset="0"/>
                <a:cs typeface="Times New Roman" panose="02020603050405020304" pitchFamily="18" charset="0"/>
              </a:rPr>
              <a:t>DCGAN</a:t>
            </a:r>
            <a:r>
              <a:rPr lang="zh-CN" altLang="en-US" sz="2500" dirty="0">
                <a:solidFill>
                  <a:schemeClr val="bg1"/>
                </a:solidFill>
                <a:latin typeface="Times New Roman" panose="02020603050405020304" pitchFamily="18" charset="0"/>
                <a:ea typeface="Open Sans" panose="020B0606030504020204" pitchFamily="34" charset="0"/>
                <a:cs typeface="Times New Roman" panose="02020603050405020304" pitchFamily="18" charset="0"/>
              </a:rPr>
              <a:t> </a:t>
            </a:r>
            <a:r>
              <a:rPr lang="en-US" altLang="zh-CN" sz="2500" dirty="0">
                <a:solidFill>
                  <a:schemeClr val="bg1"/>
                </a:solidFill>
                <a:latin typeface="Times New Roman" panose="02020603050405020304" pitchFamily="18" charset="0"/>
                <a:ea typeface="Open Sans" panose="020B0606030504020204" pitchFamily="34" charset="0"/>
                <a:cs typeface="Times New Roman" panose="02020603050405020304" pitchFamily="18" charset="0"/>
                <a:sym typeface="Wingdings"/>
              </a:rPr>
              <a:t> </a:t>
            </a:r>
            <a:r>
              <a:rPr lang="en" altLang="zh-CN" sz="2500" dirty="0" err="1">
                <a:solidFill>
                  <a:schemeClr val="bg1"/>
                </a:solidFill>
                <a:latin typeface="Times New Roman" panose="02020603050405020304" pitchFamily="18" charset="0"/>
                <a:ea typeface="Open Sans" panose="020B0606030504020204" pitchFamily="34" charset="0"/>
                <a:cs typeface="Times New Roman" panose="02020603050405020304" pitchFamily="18" charset="0"/>
              </a:rPr>
              <a:t>Yingxi</a:t>
            </a:r>
            <a:r>
              <a:rPr lang="en" altLang="zh-CN" sz="2500" dirty="0">
                <a:solidFill>
                  <a:schemeClr val="bg1"/>
                </a:solidFill>
                <a:latin typeface="Times New Roman" panose="02020603050405020304" pitchFamily="18" charset="0"/>
                <a:ea typeface="Open Sans" panose="020B0606030504020204" pitchFamily="34" charset="0"/>
                <a:cs typeface="Times New Roman" panose="02020603050405020304" pitchFamily="18" charset="0"/>
              </a:rPr>
              <a:t> YANG</a:t>
            </a:r>
            <a:r>
              <a:rPr lang="zh-CN" altLang="en-US" sz="2500" dirty="0">
                <a:solidFill>
                  <a:schemeClr val="bg1"/>
                </a:solidFill>
                <a:latin typeface="Times New Roman" panose="02020603050405020304" pitchFamily="18" charset="0"/>
                <a:ea typeface="Open Sans" panose="020B0606030504020204" pitchFamily="34" charset="0"/>
                <a:cs typeface="Times New Roman" panose="02020603050405020304" pitchFamily="18" charset="0"/>
              </a:rPr>
              <a:t>    </a:t>
            </a:r>
            <a:r>
              <a:rPr lang="en-US" altLang="zh-CN" sz="2500" dirty="0">
                <a:solidFill>
                  <a:schemeClr val="bg1"/>
                </a:solidFill>
                <a:latin typeface="Times New Roman" panose="02020603050405020304" pitchFamily="18" charset="0"/>
                <a:ea typeface="Open Sans" panose="020B0606030504020204" pitchFamily="34" charset="0"/>
                <a:cs typeface="Times New Roman" panose="02020603050405020304" pitchFamily="18" charset="0"/>
              </a:rPr>
              <a:t>Dimensionality</a:t>
            </a:r>
            <a:r>
              <a:rPr lang="zh-CN" altLang="en-US" sz="2500" dirty="0">
                <a:solidFill>
                  <a:schemeClr val="bg1"/>
                </a:solidFill>
                <a:latin typeface="Times New Roman" panose="02020603050405020304" pitchFamily="18" charset="0"/>
                <a:cs typeface="Times New Roman" panose="02020603050405020304" pitchFamily="18" charset="0"/>
              </a:rPr>
              <a:t> </a:t>
            </a:r>
            <a:r>
              <a:rPr lang="en-US" altLang="zh-CN" sz="2500" dirty="0">
                <a:solidFill>
                  <a:schemeClr val="bg1"/>
                </a:solidFill>
                <a:latin typeface="Times New Roman" panose="02020603050405020304" pitchFamily="18" charset="0"/>
                <a:ea typeface="Open Sans" panose="020B0606030504020204" pitchFamily="34" charset="0"/>
                <a:cs typeface="Times New Roman" panose="02020603050405020304" pitchFamily="18" charset="0"/>
              </a:rPr>
              <a:t>reduction</a:t>
            </a:r>
            <a:r>
              <a:rPr lang="zh-CN" altLang="en-US" sz="2500" dirty="0">
                <a:solidFill>
                  <a:schemeClr val="bg1"/>
                </a:solidFill>
                <a:latin typeface="Times New Roman" panose="02020603050405020304" pitchFamily="18" charset="0"/>
                <a:cs typeface="Times New Roman" panose="02020603050405020304" pitchFamily="18" charset="0"/>
              </a:rPr>
              <a:t> </a:t>
            </a:r>
            <a:r>
              <a:rPr lang="en-US" altLang="zh-CN" sz="2500" dirty="0">
                <a:solidFill>
                  <a:schemeClr val="bg1"/>
                </a:solidFill>
                <a:latin typeface="Times New Roman" panose="02020603050405020304" pitchFamily="18" charset="0"/>
                <a:ea typeface="Open Sans" panose="020B0606030504020204" pitchFamily="34" charset="0"/>
                <a:cs typeface="Times New Roman" panose="02020603050405020304" pitchFamily="18" charset="0"/>
                <a:sym typeface="Wingdings"/>
              </a:rPr>
              <a:t> </a:t>
            </a:r>
            <a:r>
              <a:rPr lang="en" altLang="zh-CN" sz="2500" dirty="0">
                <a:solidFill>
                  <a:schemeClr val="bg1"/>
                </a:solidFill>
                <a:latin typeface="Times New Roman" panose="02020603050405020304" pitchFamily="18" charset="0"/>
                <a:ea typeface="Open Sans" panose="020B0606030504020204" pitchFamily="34" charset="0"/>
                <a:cs typeface="Times New Roman" panose="02020603050405020304" pitchFamily="18" charset="0"/>
                <a:sym typeface="Wingdings"/>
              </a:rPr>
              <a:t>WONG, Kwan Long</a:t>
            </a:r>
            <a:r>
              <a:rPr lang="zh-CN" altLang="en-US" sz="2500" dirty="0">
                <a:solidFill>
                  <a:schemeClr val="bg1"/>
                </a:solidFill>
                <a:latin typeface="Times New Roman" panose="02020603050405020304" pitchFamily="18" charset="0"/>
                <a:cs typeface="Times New Roman" panose="02020603050405020304" pitchFamily="18" charset="0"/>
                <a:sym typeface="Wingdings"/>
              </a:rPr>
              <a:t> </a:t>
            </a:r>
            <a:endParaRPr lang="en-US" altLang="zh-CN" sz="2500" dirty="0">
              <a:solidFill>
                <a:schemeClr val="bg1"/>
              </a:solidFill>
              <a:latin typeface="Times New Roman" panose="02020603050405020304" pitchFamily="18" charset="0"/>
              <a:ea typeface="Open Sans" panose="020B0606030504020204" pitchFamily="34" charset="0"/>
              <a:cs typeface="Times New Roman" panose="02020603050405020304" pitchFamily="18" charset="0"/>
              <a:sym typeface="Wingdings"/>
            </a:endParaRPr>
          </a:p>
          <a:p>
            <a:r>
              <a:rPr lang="en-US" altLang="zh-CN" sz="2500" dirty="0">
                <a:solidFill>
                  <a:schemeClr val="bg1"/>
                </a:solidFill>
                <a:latin typeface="Times New Roman" panose="02020603050405020304" pitchFamily="18" charset="0"/>
                <a:ea typeface="Open Sans" panose="020B0606030504020204" pitchFamily="34" charset="0"/>
                <a:cs typeface="Times New Roman" panose="02020603050405020304" pitchFamily="18" charset="0"/>
              </a:rPr>
              <a:t>Image</a:t>
            </a:r>
            <a:r>
              <a:rPr lang="zh-CN" altLang="en-US" sz="2500" dirty="0">
                <a:solidFill>
                  <a:schemeClr val="bg1"/>
                </a:solidFill>
                <a:latin typeface="Times New Roman" panose="02020603050405020304" pitchFamily="18" charset="0"/>
                <a:cs typeface="Times New Roman" panose="02020603050405020304" pitchFamily="18" charset="0"/>
              </a:rPr>
              <a:t> </a:t>
            </a:r>
            <a:r>
              <a:rPr lang="en-US" altLang="zh-CN" sz="2500" dirty="0">
                <a:solidFill>
                  <a:schemeClr val="bg1"/>
                </a:solidFill>
                <a:latin typeface="Times New Roman" panose="02020603050405020304" pitchFamily="18" charset="0"/>
                <a:ea typeface="Open Sans" panose="020B0606030504020204" pitchFamily="34" charset="0"/>
                <a:cs typeface="Times New Roman" panose="02020603050405020304" pitchFamily="18" charset="0"/>
              </a:rPr>
              <a:t>classification</a:t>
            </a:r>
            <a:r>
              <a:rPr lang="zh-CN" altLang="en-US" sz="2500" dirty="0">
                <a:solidFill>
                  <a:schemeClr val="bg1"/>
                </a:solidFill>
                <a:latin typeface="Times New Roman" panose="02020603050405020304" pitchFamily="18" charset="0"/>
                <a:cs typeface="Times New Roman" panose="02020603050405020304" pitchFamily="18" charset="0"/>
              </a:rPr>
              <a:t> </a:t>
            </a:r>
            <a:r>
              <a:rPr lang="en-US" altLang="zh-CN" sz="2500" dirty="0">
                <a:solidFill>
                  <a:schemeClr val="bg1"/>
                </a:solidFill>
                <a:latin typeface="Times New Roman" panose="02020603050405020304" pitchFamily="18" charset="0"/>
                <a:ea typeface="Open Sans" panose="020B0606030504020204" pitchFamily="34" charset="0"/>
                <a:cs typeface="Times New Roman" panose="02020603050405020304" pitchFamily="18" charset="0"/>
                <a:sym typeface="Wingdings"/>
              </a:rPr>
              <a:t></a:t>
            </a:r>
            <a:r>
              <a:rPr lang="zh-CN" altLang="en-US" sz="2500" dirty="0">
                <a:solidFill>
                  <a:schemeClr val="bg1"/>
                </a:solidFill>
                <a:latin typeface="Times New Roman" panose="02020603050405020304" pitchFamily="18" charset="0"/>
                <a:cs typeface="Times New Roman" panose="02020603050405020304" pitchFamily="18" charset="0"/>
                <a:sym typeface="Wingdings"/>
              </a:rPr>
              <a:t> </a:t>
            </a:r>
            <a:r>
              <a:rPr lang="en" altLang="zh-CN" sz="2500" dirty="0" err="1">
                <a:solidFill>
                  <a:schemeClr val="bg1"/>
                </a:solidFill>
                <a:latin typeface="Times New Roman" panose="02020603050405020304" pitchFamily="18" charset="0"/>
                <a:ea typeface="Open Sans" panose="020B0606030504020204" pitchFamily="34" charset="0"/>
                <a:cs typeface="Times New Roman" panose="02020603050405020304" pitchFamily="18" charset="0"/>
              </a:rPr>
              <a:t>Hanli</a:t>
            </a:r>
            <a:r>
              <a:rPr lang="en" altLang="zh-CN" sz="2500" dirty="0">
                <a:solidFill>
                  <a:schemeClr val="bg1"/>
                </a:solidFill>
                <a:latin typeface="Times New Roman" panose="02020603050405020304" pitchFamily="18" charset="0"/>
                <a:ea typeface="Open Sans" panose="020B0606030504020204" pitchFamily="34" charset="0"/>
                <a:cs typeface="Times New Roman" panose="02020603050405020304" pitchFamily="18" charset="0"/>
              </a:rPr>
              <a:t> Huang</a:t>
            </a:r>
            <a:endParaRPr lang="en" altLang="zh-CN" sz="2400" dirty="0">
              <a:latin typeface="Times New Roman" panose="02020603050405020304" pitchFamily="18" charset="0"/>
              <a:cs typeface="Times New Roman" panose="02020603050405020304" pitchFamily="18" charset="0"/>
              <a:sym typeface="Wingdings"/>
            </a:endParaRPr>
          </a:p>
        </p:txBody>
      </p:sp>
      <p:pic>
        <p:nvPicPr>
          <p:cNvPr id="131" name="图片 130">
            <a:extLst>
              <a:ext uri="{FF2B5EF4-FFF2-40B4-BE49-F238E27FC236}">
                <a16:creationId xmlns:a16="http://schemas.microsoft.com/office/drawing/2014/main" id="{833BBFA4-EDD9-854F-B5BF-9E764AB9116E}"/>
              </a:ext>
            </a:extLst>
          </p:cNvPr>
          <p:cNvPicPr>
            <a:picLocks noChangeAspect="1"/>
          </p:cNvPicPr>
          <p:nvPr/>
        </p:nvPicPr>
        <p:blipFill>
          <a:blip r:embed="rId4"/>
          <a:stretch>
            <a:fillRect/>
          </a:stretch>
        </p:blipFill>
        <p:spPr>
          <a:xfrm>
            <a:off x="31851600" y="9372600"/>
            <a:ext cx="5410200" cy="5291728"/>
          </a:xfrm>
          <a:prstGeom prst="rect">
            <a:avLst/>
          </a:prstGeom>
        </p:spPr>
      </p:pic>
      <p:pic>
        <p:nvPicPr>
          <p:cNvPr id="132" name="图片 131">
            <a:extLst>
              <a:ext uri="{FF2B5EF4-FFF2-40B4-BE49-F238E27FC236}">
                <a16:creationId xmlns:a16="http://schemas.microsoft.com/office/drawing/2014/main" id="{E7709FF2-0443-144E-A520-9D303D60834D}"/>
              </a:ext>
            </a:extLst>
          </p:cNvPr>
          <p:cNvPicPr>
            <a:picLocks noChangeAspect="1"/>
          </p:cNvPicPr>
          <p:nvPr/>
        </p:nvPicPr>
        <p:blipFill>
          <a:blip r:embed="rId5"/>
          <a:stretch>
            <a:fillRect/>
          </a:stretch>
        </p:blipFill>
        <p:spPr>
          <a:xfrm>
            <a:off x="37642800" y="9372600"/>
            <a:ext cx="5366735" cy="5295600"/>
          </a:xfrm>
          <a:prstGeom prst="rect">
            <a:avLst/>
          </a:prstGeom>
        </p:spPr>
      </p:pic>
      <p:sp>
        <p:nvSpPr>
          <p:cNvPr id="133" name="文本框 132">
            <a:extLst>
              <a:ext uri="{FF2B5EF4-FFF2-40B4-BE49-F238E27FC236}">
                <a16:creationId xmlns:a16="http://schemas.microsoft.com/office/drawing/2014/main" id="{1C7656AD-DE5D-A04F-96D7-F5D141B4AAC7}"/>
              </a:ext>
            </a:extLst>
          </p:cNvPr>
          <p:cNvSpPr txBox="1"/>
          <p:nvPr/>
        </p:nvSpPr>
        <p:spPr>
          <a:xfrm>
            <a:off x="31699200" y="8915400"/>
            <a:ext cx="444352" cy="523220"/>
          </a:xfrm>
          <a:prstGeom prst="rect">
            <a:avLst/>
          </a:prstGeom>
          <a:noFill/>
        </p:spPr>
        <p:txBody>
          <a:bodyPr wrap="none" rtlCol="0">
            <a:spAutoFit/>
          </a:bodyPr>
          <a:lstStyle/>
          <a:p>
            <a:r>
              <a:rPr kumimoji="1" lang="en-US" altLang="zh-CN" sz="2800" dirty="0">
                <a:solidFill>
                  <a:schemeClr val="bg1"/>
                </a:solidFill>
                <a:latin typeface="Times New Roman" panose="02020603050405020304" pitchFamily="18" charset="0"/>
                <a:cs typeface="Times New Roman" panose="02020603050405020304" pitchFamily="18" charset="0"/>
              </a:rPr>
              <a:t>A</a:t>
            </a:r>
            <a:endParaRPr kumimoji="1" lang="zh-CN" altLang="en-US" sz="2800" dirty="0">
              <a:solidFill>
                <a:schemeClr val="bg1"/>
              </a:solidFill>
              <a:latin typeface="Times New Roman" panose="02020603050405020304" pitchFamily="18" charset="0"/>
              <a:cs typeface="Times New Roman" panose="02020603050405020304" pitchFamily="18" charset="0"/>
            </a:endParaRPr>
          </a:p>
        </p:txBody>
      </p:sp>
      <p:sp>
        <p:nvSpPr>
          <p:cNvPr id="134" name="文本框 133">
            <a:extLst>
              <a:ext uri="{FF2B5EF4-FFF2-40B4-BE49-F238E27FC236}">
                <a16:creationId xmlns:a16="http://schemas.microsoft.com/office/drawing/2014/main" id="{F54C9525-3C87-074F-9E75-8BC0E758E4C7}"/>
              </a:ext>
            </a:extLst>
          </p:cNvPr>
          <p:cNvSpPr txBox="1"/>
          <p:nvPr/>
        </p:nvSpPr>
        <p:spPr>
          <a:xfrm>
            <a:off x="37338000" y="8915400"/>
            <a:ext cx="423514" cy="523220"/>
          </a:xfrm>
          <a:prstGeom prst="rect">
            <a:avLst/>
          </a:prstGeom>
          <a:noFill/>
        </p:spPr>
        <p:txBody>
          <a:bodyPr wrap="none" rtlCol="0">
            <a:spAutoFit/>
          </a:bodyPr>
          <a:lstStyle/>
          <a:p>
            <a:r>
              <a:rPr kumimoji="1" lang="en-US" altLang="zh-CN" sz="2800" dirty="0">
                <a:solidFill>
                  <a:schemeClr val="bg1"/>
                </a:solidFill>
                <a:latin typeface="Times New Roman" panose="02020603050405020304" pitchFamily="18" charset="0"/>
                <a:cs typeface="Times New Roman" panose="02020603050405020304" pitchFamily="18" charset="0"/>
              </a:rPr>
              <a:t>B</a:t>
            </a:r>
            <a:endParaRPr kumimoji="1" lang="zh-CN" altLang="en-US" sz="2800" dirty="0">
              <a:solidFill>
                <a:schemeClr val="bg1"/>
              </a:solidFill>
              <a:latin typeface="Times New Roman" panose="02020603050405020304" pitchFamily="18" charset="0"/>
              <a:cs typeface="Times New Roman" panose="02020603050405020304" pitchFamily="18" charset="0"/>
            </a:endParaRPr>
          </a:p>
        </p:txBody>
      </p:sp>
      <p:sp>
        <p:nvSpPr>
          <p:cNvPr id="135" name="文本框 134">
            <a:extLst>
              <a:ext uri="{FF2B5EF4-FFF2-40B4-BE49-F238E27FC236}">
                <a16:creationId xmlns:a16="http://schemas.microsoft.com/office/drawing/2014/main" id="{03B785B2-A250-7340-A000-BB5A5384E9A3}"/>
              </a:ext>
            </a:extLst>
          </p:cNvPr>
          <p:cNvSpPr txBox="1"/>
          <p:nvPr/>
        </p:nvSpPr>
        <p:spPr>
          <a:xfrm>
            <a:off x="31775400" y="14782800"/>
            <a:ext cx="11506200" cy="1815882"/>
          </a:xfrm>
          <a:prstGeom prst="rect">
            <a:avLst/>
          </a:prstGeom>
          <a:noFill/>
        </p:spPr>
        <p:txBody>
          <a:bodyPr wrap="square" rtlCol="0">
            <a:spAutoFit/>
          </a:bodyPr>
          <a:lstStyle/>
          <a:p>
            <a:r>
              <a:rPr kumimoji="1" lang="en-US" altLang="zh-CN" sz="2800" dirty="0">
                <a:solidFill>
                  <a:schemeClr val="bg1"/>
                </a:solidFill>
                <a:latin typeface="Times New Roman" panose="02020603050405020304" pitchFamily="18" charset="0"/>
                <a:cs typeface="Times New Roman" panose="02020603050405020304" pitchFamily="18" charset="0"/>
              </a:rPr>
              <a:t>Fig.2.</a:t>
            </a:r>
            <a:r>
              <a:rPr kumimoji="1" lang="zh-CN" altLang="en-US" sz="2800" dirty="0">
                <a:solidFill>
                  <a:schemeClr val="bg1"/>
                </a:solidFill>
                <a:latin typeface="Times New Roman" panose="02020603050405020304" pitchFamily="18" charset="0"/>
                <a:cs typeface="Times New Roman" panose="02020603050405020304" pitchFamily="18" charset="0"/>
              </a:rPr>
              <a:t> </a:t>
            </a:r>
            <a:r>
              <a:rPr kumimoji="1" lang="en-US" altLang="zh-CN" sz="2800" dirty="0">
                <a:solidFill>
                  <a:schemeClr val="bg1"/>
                </a:solidFill>
                <a:latin typeface="Times New Roman" panose="02020603050405020304" pitchFamily="18" charset="0"/>
                <a:cs typeface="Times New Roman" panose="02020603050405020304" pitchFamily="18" charset="0"/>
              </a:rPr>
              <a:t>Comparisons</a:t>
            </a:r>
            <a:r>
              <a:rPr kumimoji="1" lang="zh-CN" altLang="en-US" sz="2800" dirty="0">
                <a:solidFill>
                  <a:schemeClr val="bg1"/>
                </a:solidFill>
                <a:latin typeface="Times New Roman" panose="02020603050405020304" pitchFamily="18" charset="0"/>
                <a:cs typeface="Times New Roman" panose="02020603050405020304" pitchFamily="18" charset="0"/>
              </a:rPr>
              <a:t> </a:t>
            </a:r>
            <a:r>
              <a:rPr kumimoji="1" lang="en-US" altLang="zh-CN" sz="2800" dirty="0">
                <a:solidFill>
                  <a:schemeClr val="bg1"/>
                </a:solidFill>
                <a:latin typeface="Times New Roman" panose="02020603050405020304" pitchFamily="18" charset="0"/>
                <a:cs typeface="Times New Roman" panose="02020603050405020304" pitchFamily="18" charset="0"/>
              </a:rPr>
              <a:t>of</a:t>
            </a:r>
            <a:r>
              <a:rPr kumimoji="1" lang="zh-CN" altLang="en-US" sz="2800" dirty="0">
                <a:solidFill>
                  <a:schemeClr val="bg1"/>
                </a:solidFill>
                <a:latin typeface="Times New Roman" panose="02020603050405020304" pitchFamily="18" charset="0"/>
                <a:cs typeface="Times New Roman" panose="02020603050405020304" pitchFamily="18" charset="0"/>
              </a:rPr>
              <a:t>  </a:t>
            </a:r>
            <a:r>
              <a:rPr kumimoji="1" lang="en-US" altLang="zh-CN" sz="2800" dirty="0">
                <a:solidFill>
                  <a:schemeClr val="bg1"/>
                </a:solidFill>
                <a:latin typeface="Times New Roman" panose="02020603050405020304" pitchFamily="18" charset="0"/>
                <a:cs typeface="Times New Roman" panose="02020603050405020304" pitchFamily="18" charset="0"/>
              </a:rPr>
              <a:t>classification</a:t>
            </a:r>
            <a:r>
              <a:rPr kumimoji="1" lang="zh-CN" altLang="en-US" sz="2800" dirty="0">
                <a:solidFill>
                  <a:schemeClr val="bg1"/>
                </a:solidFill>
                <a:latin typeface="Times New Roman" panose="02020603050405020304" pitchFamily="18" charset="0"/>
                <a:cs typeface="Times New Roman" panose="02020603050405020304" pitchFamily="18" charset="0"/>
              </a:rPr>
              <a:t> </a:t>
            </a:r>
            <a:r>
              <a:rPr kumimoji="1" lang="en-US" altLang="zh-CN" sz="2800" dirty="0">
                <a:solidFill>
                  <a:schemeClr val="bg1"/>
                </a:solidFill>
                <a:latin typeface="Times New Roman" panose="02020603050405020304" pitchFamily="18" charset="0"/>
                <a:cs typeface="Times New Roman" panose="02020603050405020304" pitchFamily="18" charset="0"/>
              </a:rPr>
              <a:t>results</a:t>
            </a:r>
            <a:r>
              <a:rPr kumimoji="1" lang="zh-CN" altLang="en-US" sz="2800" dirty="0">
                <a:solidFill>
                  <a:schemeClr val="bg1"/>
                </a:solidFill>
                <a:latin typeface="Times New Roman" panose="02020603050405020304" pitchFamily="18" charset="0"/>
                <a:cs typeface="Times New Roman" panose="02020603050405020304" pitchFamily="18" charset="0"/>
              </a:rPr>
              <a:t> </a:t>
            </a:r>
            <a:r>
              <a:rPr kumimoji="1" lang="en-US" altLang="zh-CN" sz="2800" dirty="0">
                <a:solidFill>
                  <a:schemeClr val="bg1"/>
                </a:solidFill>
                <a:latin typeface="Times New Roman" panose="02020603050405020304" pitchFamily="18" charset="0"/>
                <a:cs typeface="Times New Roman" panose="02020603050405020304" pitchFamily="18" charset="0"/>
              </a:rPr>
              <a:t>with</a:t>
            </a:r>
            <a:r>
              <a:rPr kumimoji="1" lang="zh-CN" altLang="en-US" sz="2800" dirty="0">
                <a:solidFill>
                  <a:schemeClr val="bg1"/>
                </a:solidFill>
                <a:latin typeface="Times New Roman" panose="02020603050405020304" pitchFamily="18" charset="0"/>
                <a:cs typeface="Times New Roman" panose="02020603050405020304" pitchFamily="18" charset="0"/>
              </a:rPr>
              <a:t> </a:t>
            </a:r>
            <a:r>
              <a:rPr kumimoji="1" lang="en-US" altLang="zh-CN" sz="2800" dirty="0">
                <a:solidFill>
                  <a:schemeClr val="bg1"/>
                </a:solidFill>
                <a:latin typeface="Times New Roman" panose="02020603050405020304" pitchFamily="18" charset="0"/>
                <a:cs typeface="Times New Roman" panose="02020603050405020304" pitchFamily="18" charset="0"/>
              </a:rPr>
              <a:t>4</a:t>
            </a:r>
            <a:r>
              <a:rPr kumimoji="1" lang="zh-CN" altLang="en-US" sz="2800" dirty="0">
                <a:solidFill>
                  <a:schemeClr val="bg1"/>
                </a:solidFill>
                <a:latin typeface="Times New Roman" panose="02020603050405020304" pitchFamily="18" charset="0"/>
                <a:cs typeface="Times New Roman" panose="02020603050405020304" pitchFamily="18" charset="0"/>
              </a:rPr>
              <a:t> </a:t>
            </a:r>
            <a:r>
              <a:rPr kumimoji="1" lang="en-US" altLang="zh-CN" sz="2800" dirty="0">
                <a:solidFill>
                  <a:schemeClr val="bg1"/>
                </a:solidFill>
                <a:latin typeface="Times New Roman" panose="02020603050405020304" pitchFamily="18" charset="0"/>
                <a:cs typeface="Times New Roman" panose="02020603050405020304" pitchFamily="18" charset="0"/>
              </a:rPr>
              <a:t>different</a:t>
            </a:r>
            <a:r>
              <a:rPr kumimoji="1" lang="zh-CN" altLang="en-US" sz="2800" dirty="0">
                <a:solidFill>
                  <a:schemeClr val="bg1"/>
                </a:solidFill>
                <a:latin typeface="Times New Roman" panose="02020603050405020304" pitchFamily="18" charset="0"/>
                <a:cs typeface="Times New Roman" panose="02020603050405020304" pitchFamily="18" charset="0"/>
              </a:rPr>
              <a:t> </a:t>
            </a:r>
            <a:r>
              <a:rPr kumimoji="1" lang="en-US" altLang="zh-CN" sz="2800" dirty="0">
                <a:solidFill>
                  <a:schemeClr val="bg1"/>
                </a:solidFill>
                <a:latin typeface="Times New Roman" panose="02020603050405020304" pitchFamily="18" charset="0"/>
                <a:cs typeface="Times New Roman" panose="02020603050405020304" pitchFamily="18" charset="0"/>
              </a:rPr>
              <a:t>models</a:t>
            </a:r>
            <a:r>
              <a:rPr kumimoji="1" lang="zh-CN" altLang="en-US" sz="2800" dirty="0">
                <a:solidFill>
                  <a:schemeClr val="bg1"/>
                </a:solidFill>
                <a:latin typeface="Times New Roman" panose="02020603050405020304" pitchFamily="18" charset="0"/>
                <a:cs typeface="Times New Roman" panose="02020603050405020304" pitchFamily="18" charset="0"/>
              </a:rPr>
              <a:t> </a:t>
            </a:r>
            <a:r>
              <a:rPr kumimoji="1" lang="en-US" altLang="zh-CN" sz="2800" dirty="0">
                <a:solidFill>
                  <a:schemeClr val="bg1"/>
                </a:solidFill>
                <a:latin typeface="Times New Roman" panose="02020603050405020304" pitchFamily="18" charset="0"/>
                <a:cs typeface="Times New Roman" panose="02020603050405020304" pitchFamily="18" charset="0"/>
              </a:rPr>
              <a:t>in</a:t>
            </a:r>
            <a:r>
              <a:rPr kumimoji="1" lang="zh-CN" altLang="en-US" sz="2800" dirty="0">
                <a:solidFill>
                  <a:schemeClr val="bg1"/>
                </a:solidFill>
                <a:latin typeface="Times New Roman" panose="02020603050405020304" pitchFamily="18" charset="0"/>
                <a:cs typeface="Times New Roman" panose="02020603050405020304" pitchFamily="18" charset="0"/>
              </a:rPr>
              <a:t> </a:t>
            </a:r>
            <a:r>
              <a:rPr kumimoji="1" lang="en-US" altLang="zh-CN" sz="2800" dirty="0">
                <a:solidFill>
                  <a:schemeClr val="bg1"/>
                </a:solidFill>
                <a:latin typeface="Times New Roman" panose="02020603050405020304" pitchFamily="18" charset="0"/>
                <a:cs typeface="Times New Roman" panose="02020603050405020304" pitchFamily="18" charset="0"/>
              </a:rPr>
              <a:t>independent</a:t>
            </a:r>
            <a:r>
              <a:rPr kumimoji="1" lang="zh-CN" altLang="en-US" sz="2800" dirty="0">
                <a:solidFill>
                  <a:schemeClr val="bg1"/>
                </a:solidFill>
                <a:latin typeface="Times New Roman" panose="02020603050405020304" pitchFamily="18" charset="0"/>
                <a:cs typeface="Times New Roman" panose="02020603050405020304" pitchFamily="18" charset="0"/>
              </a:rPr>
              <a:t> </a:t>
            </a:r>
            <a:r>
              <a:rPr kumimoji="1" lang="en-US" altLang="zh-CN" sz="2800" dirty="0">
                <a:solidFill>
                  <a:schemeClr val="bg1"/>
                </a:solidFill>
                <a:latin typeface="Times New Roman" panose="02020603050405020304" pitchFamily="18" charset="0"/>
                <a:cs typeface="Times New Roman" panose="02020603050405020304" pitchFamily="18" charset="0"/>
              </a:rPr>
              <a:t>test</a:t>
            </a:r>
            <a:r>
              <a:rPr kumimoji="1" lang="zh-CN" altLang="en-US" sz="2800" dirty="0">
                <a:solidFill>
                  <a:schemeClr val="bg1"/>
                </a:solidFill>
                <a:latin typeface="Times New Roman" panose="02020603050405020304" pitchFamily="18" charset="0"/>
                <a:cs typeface="Times New Roman" panose="02020603050405020304" pitchFamily="18" charset="0"/>
              </a:rPr>
              <a:t> </a:t>
            </a:r>
            <a:r>
              <a:rPr kumimoji="1" lang="en-US" altLang="zh-CN" sz="2800" dirty="0">
                <a:solidFill>
                  <a:schemeClr val="bg1"/>
                </a:solidFill>
                <a:latin typeface="Times New Roman" panose="02020603050405020304" pitchFamily="18" charset="0"/>
                <a:cs typeface="Times New Roman" panose="02020603050405020304" pitchFamily="18" charset="0"/>
              </a:rPr>
              <a:t>dataset</a:t>
            </a:r>
            <a:r>
              <a:rPr kumimoji="1" lang="zh-CN" altLang="en-US" sz="2800" dirty="0">
                <a:solidFill>
                  <a:schemeClr val="bg1"/>
                </a:solidFill>
                <a:latin typeface="Times New Roman" panose="02020603050405020304" pitchFamily="18" charset="0"/>
                <a:cs typeface="Times New Roman" panose="02020603050405020304" pitchFamily="18" charset="0"/>
              </a:rPr>
              <a:t> </a:t>
            </a:r>
            <a:r>
              <a:rPr kumimoji="1" lang="en-US" altLang="zh-CN" sz="2800" dirty="0">
                <a:solidFill>
                  <a:schemeClr val="bg1"/>
                </a:solidFill>
                <a:latin typeface="Times New Roman" panose="02020603050405020304" pitchFamily="18" charset="0"/>
                <a:cs typeface="Times New Roman" panose="02020603050405020304" pitchFamily="18" charset="0"/>
              </a:rPr>
              <a:t>(1:</a:t>
            </a:r>
            <a:r>
              <a:rPr kumimoji="1" lang="zh-CN" altLang="en-US" sz="2800" dirty="0">
                <a:solidFill>
                  <a:schemeClr val="bg1"/>
                </a:solidFill>
                <a:latin typeface="Times New Roman" panose="02020603050405020304" pitchFamily="18" charset="0"/>
                <a:cs typeface="Times New Roman" panose="02020603050405020304" pitchFamily="18" charset="0"/>
              </a:rPr>
              <a:t> </a:t>
            </a:r>
            <a:r>
              <a:rPr kumimoji="1" lang="en-US" altLang="zh-CN" sz="2800" dirty="0">
                <a:solidFill>
                  <a:schemeClr val="bg1"/>
                </a:solidFill>
                <a:latin typeface="Times New Roman" panose="02020603050405020304" pitchFamily="18" charset="0"/>
                <a:cs typeface="Times New Roman" panose="02020603050405020304" pitchFamily="18" charset="0"/>
              </a:rPr>
              <a:t>training</a:t>
            </a:r>
            <a:r>
              <a:rPr kumimoji="1" lang="zh-CN" altLang="en-US" sz="2800" dirty="0">
                <a:solidFill>
                  <a:schemeClr val="bg1"/>
                </a:solidFill>
                <a:latin typeface="Times New Roman" panose="02020603050405020304" pitchFamily="18" charset="0"/>
                <a:cs typeface="Times New Roman" panose="02020603050405020304" pitchFamily="18" charset="0"/>
              </a:rPr>
              <a:t> </a:t>
            </a:r>
            <a:r>
              <a:rPr kumimoji="1" lang="en-US" altLang="zh-CN" sz="2800" dirty="0">
                <a:solidFill>
                  <a:schemeClr val="bg1"/>
                </a:solidFill>
                <a:latin typeface="Times New Roman" panose="02020603050405020304" pitchFamily="18" charset="0"/>
                <a:cs typeface="Times New Roman" panose="02020603050405020304" pitchFamily="18" charset="0"/>
              </a:rPr>
              <a:t>with</a:t>
            </a:r>
            <a:r>
              <a:rPr kumimoji="1" lang="zh-CN" altLang="en-US" sz="2800" dirty="0">
                <a:solidFill>
                  <a:schemeClr val="bg1"/>
                </a:solidFill>
                <a:latin typeface="Times New Roman" panose="02020603050405020304" pitchFamily="18" charset="0"/>
                <a:cs typeface="Times New Roman" panose="02020603050405020304" pitchFamily="18" charset="0"/>
              </a:rPr>
              <a:t> </a:t>
            </a:r>
            <a:r>
              <a:rPr kumimoji="1" lang="en-US" altLang="zh-CN" sz="2800" dirty="0">
                <a:solidFill>
                  <a:schemeClr val="bg1"/>
                </a:solidFill>
                <a:latin typeface="Times New Roman" panose="02020603050405020304" pitchFamily="18" charset="0"/>
                <a:cs typeface="Times New Roman" panose="02020603050405020304" pitchFamily="18" charset="0"/>
              </a:rPr>
              <a:t>525</a:t>
            </a:r>
            <a:r>
              <a:rPr kumimoji="1" lang="zh-CN" altLang="en-US" sz="2800" dirty="0">
                <a:solidFill>
                  <a:schemeClr val="bg1"/>
                </a:solidFill>
                <a:latin typeface="Times New Roman" panose="02020603050405020304" pitchFamily="18" charset="0"/>
                <a:cs typeface="Times New Roman" panose="02020603050405020304" pitchFamily="18" charset="0"/>
              </a:rPr>
              <a:t> </a:t>
            </a:r>
            <a:r>
              <a:rPr kumimoji="1" lang="en-US" altLang="zh-CN" sz="2800" dirty="0">
                <a:solidFill>
                  <a:schemeClr val="bg1"/>
                </a:solidFill>
                <a:latin typeface="Times New Roman" panose="02020603050405020304" pitchFamily="18" charset="0"/>
                <a:cs typeface="Times New Roman" panose="02020603050405020304" pitchFamily="18" charset="0"/>
              </a:rPr>
              <a:t>original</a:t>
            </a:r>
            <a:r>
              <a:rPr kumimoji="1" lang="zh-CN" altLang="en-US" sz="2800" dirty="0">
                <a:solidFill>
                  <a:schemeClr val="bg1"/>
                </a:solidFill>
                <a:latin typeface="Times New Roman" panose="02020603050405020304" pitchFamily="18" charset="0"/>
                <a:cs typeface="Times New Roman" panose="02020603050405020304" pitchFamily="18" charset="0"/>
              </a:rPr>
              <a:t> </a:t>
            </a:r>
            <a:r>
              <a:rPr kumimoji="1" lang="en-US" altLang="zh-CN" sz="2800" dirty="0">
                <a:solidFill>
                  <a:schemeClr val="bg1"/>
                </a:solidFill>
                <a:latin typeface="Times New Roman" panose="02020603050405020304" pitchFamily="18" charset="0"/>
                <a:cs typeface="Times New Roman" panose="02020603050405020304" pitchFamily="18" charset="0"/>
              </a:rPr>
              <a:t>images;</a:t>
            </a:r>
            <a:r>
              <a:rPr kumimoji="1" lang="zh-CN" altLang="en-US" sz="2800" dirty="0">
                <a:solidFill>
                  <a:schemeClr val="bg1"/>
                </a:solidFill>
                <a:latin typeface="Times New Roman" panose="02020603050405020304" pitchFamily="18" charset="0"/>
                <a:cs typeface="Times New Roman" panose="02020603050405020304" pitchFamily="18" charset="0"/>
              </a:rPr>
              <a:t>  </a:t>
            </a:r>
            <a:r>
              <a:rPr kumimoji="1" lang="en-US" altLang="zh-CN" sz="2800" dirty="0">
                <a:solidFill>
                  <a:schemeClr val="bg1"/>
                </a:solidFill>
                <a:latin typeface="Times New Roman" panose="02020603050405020304" pitchFamily="18" charset="0"/>
                <a:cs typeface="Times New Roman" panose="02020603050405020304" pitchFamily="18" charset="0"/>
              </a:rPr>
              <a:t>2:</a:t>
            </a:r>
            <a:r>
              <a:rPr kumimoji="1" lang="zh-CN" altLang="en-US" sz="2800" dirty="0">
                <a:solidFill>
                  <a:schemeClr val="bg1"/>
                </a:solidFill>
                <a:latin typeface="Times New Roman" panose="02020603050405020304" pitchFamily="18" charset="0"/>
                <a:cs typeface="Times New Roman" panose="02020603050405020304" pitchFamily="18" charset="0"/>
              </a:rPr>
              <a:t> </a:t>
            </a:r>
            <a:r>
              <a:rPr kumimoji="1" lang="en-US" altLang="zh-CN" sz="2800" dirty="0">
                <a:solidFill>
                  <a:schemeClr val="bg1"/>
                </a:solidFill>
                <a:latin typeface="Times New Roman" panose="02020603050405020304" pitchFamily="18" charset="0"/>
                <a:cs typeface="Times New Roman" panose="02020603050405020304" pitchFamily="18" charset="0"/>
              </a:rPr>
              <a:t>with</a:t>
            </a:r>
            <a:r>
              <a:rPr kumimoji="1" lang="zh-CN" altLang="en-US" sz="2800" dirty="0">
                <a:solidFill>
                  <a:schemeClr val="bg1"/>
                </a:solidFill>
                <a:latin typeface="Times New Roman" panose="02020603050405020304" pitchFamily="18" charset="0"/>
                <a:cs typeface="Times New Roman" panose="02020603050405020304" pitchFamily="18" charset="0"/>
              </a:rPr>
              <a:t> </a:t>
            </a:r>
            <a:r>
              <a:rPr kumimoji="1" lang="en-US" altLang="zh-CN" sz="2800" dirty="0">
                <a:solidFill>
                  <a:schemeClr val="bg1"/>
                </a:solidFill>
                <a:latin typeface="Times New Roman" panose="02020603050405020304" pitchFamily="18" charset="0"/>
                <a:cs typeface="Times New Roman" panose="02020603050405020304" pitchFamily="18" charset="0"/>
              </a:rPr>
              <a:t>105</a:t>
            </a:r>
            <a:r>
              <a:rPr kumimoji="1" lang="zh-CN" altLang="en-US" sz="2800" dirty="0">
                <a:solidFill>
                  <a:schemeClr val="bg1"/>
                </a:solidFill>
                <a:latin typeface="Times New Roman" panose="02020603050405020304" pitchFamily="18" charset="0"/>
                <a:cs typeface="Times New Roman" panose="02020603050405020304" pitchFamily="18" charset="0"/>
              </a:rPr>
              <a:t> </a:t>
            </a:r>
            <a:r>
              <a:rPr kumimoji="1" lang="en-US" altLang="zh-CN" sz="2800" dirty="0">
                <a:solidFill>
                  <a:schemeClr val="bg1"/>
                </a:solidFill>
                <a:latin typeface="Times New Roman" panose="02020603050405020304" pitchFamily="18" charset="0"/>
                <a:cs typeface="Times New Roman" panose="02020603050405020304" pitchFamily="18" charset="0"/>
              </a:rPr>
              <a:t>generative</a:t>
            </a:r>
            <a:r>
              <a:rPr kumimoji="1" lang="zh-CN" altLang="en-US" sz="2800" dirty="0">
                <a:solidFill>
                  <a:schemeClr val="bg1"/>
                </a:solidFill>
                <a:latin typeface="Times New Roman" panose="02020603050405020304" pitchFamily="18" charset="0"/>
                <a:cs typeface="Times New Roman" panose="02020603050405020304" pitchFamily="18" charset="0"/>
              </a:rPr>
              <a:t> </a:t>
            </a:r>
            <a:r>
              <a:rPr kumimoji="1" lang="en-US" altLang="zh-CN" sz="2800" dirty="0">
                <a:solidFill>
                  <a:schemeClr val="bg1"/>
                </a:solidFill>
                <a:latin typeface="Times New Roman" panose="02020603050405020304" pitchFamily="18" charset="0"/>
                <a:cs typeface="Times New Roman" panose="02020603050405020304" pitchFamily="18" charset="0"/>
              </a:rPr>
              <a:t>images</a:t>
            </a:r>
            <a:r>
              <a:rPr kumimoji="1" lang="zh-CN" altLang="en-US" sz="2800" dirty="0">
                <a:solidFill>
                  <a:schemeClr val="bg1"/>
                </a:solidFill>
                <a:latin typeface="Times New Roman" panose="02020603050405020304" pitchFamily="18" charset="0"/>
                <a:cs typeface="Times New Roman" panose="02020603050405020304" pitchFamily="18" charset="0"/>
              </a:rPr>
              <a:t> </a:t>
            </a:r>
            <a:r>
              <a:rPr kumimoji="1" lang="en-US" altLang="zh-CN" sz="2800" dirty="0">
                <a:solidFill>
                  <a:schemeClr val="bg1"/>
                </a:solidFill>
                <a:latin typeface="Times New Roman" panose="02020603050405020304" pitchFamily="18" charset="0"/>
                <a:cs typeface="Times New Roman" panose="02020603050405020304" pitchFamily="18" charset="0"/>
              </a:rPr>
              <a:t>and</a:t>
            </a:r>
            <a:r>
              <a:rPr kumimoji="1" lang="zh-CN" altLang="en-US" sz="2800" dirty="0">
                <a:solidFill>
                  <a:schemeClr val="bg1"/>
                </a:solidFill>
                <a:latin typeface="Times New Roman" panose="02020603050405020304" pitchFamily="18" charset="0"/>
                <a:cs typeface="Times New Roman" panose="02020603050405020304" pitchFamily="18" charset="0"/>
              </a:rPr>
              <a:t> </a:t>
            </a:r>
            <a:r>
              <a:rPr kumimoji="1" lang="en-US" altLang="zh-CN" sz="2800" dirty="0">
                <a:solidFill>
                  <a:schemeClr val="bg1"/>
                </a:solidFill>
                <a:latin typeface="Times New Roman" panose="02020603050405020304" pitchFamily="18" charset="0"/>
                <a:cs typeface="Times New Roman" panose="02020603050405020304" pitchFamily="18" charset="0"/>
              </a:rPr>
              <a:t>420</a:t>
            </a:r>
            <a:r>
              <a:rPr kumimoji="1" lang="zh-CN" altLang="en-US" sz="2800" dirty="0">
                <a:solidFill>
                  <a:schemeClr val="bg1"/>
                </a:solidFill>
                <a:latin typeface="Times New Roman" panose="02020603050405020304" pitchFamily="18" charset="0"/>
                <a:cs typeface="Times New Roman" panose="02020603050405020304" pitchFamily="18" charset="0"/>
              </a:rPr>
              <a:t> </a:t>
            </a:r>
            <a:r>
              <a:rPr kumimoji="1" lang="en-US" altLang="zh-CN" sz="2800" dirty="0">
                <a:solidFill>
                  <a:schemeClr val="bg1"/>
                </a:solidFill>
                <a:latin typeface="Times New Roman" panose="02020603050405020304" pitchFamily="18" charset="0"/>
                <a:cs typeface="Times New Roman" panose="02020603050405020304" pitchFamily="18" charset="0"/>
              </a:rPr>
              <a:t>original</a:t>
            </a:r>
            <a:r>
              <a:rPr kumimoji="1" lang="zh-CN" altLang="en-US" sz="2800" dirty="0">
                <a:solidFill>
                  <a:schemeClr val="bg1"/>
                </a:solidFill>
                <a:latin typeface="Times New Roman" panose="02020603050405020304" pitchFamily="18" charset="0"/>
                <a:cs typeface="Times New Roman" panose="02020603050405020304" pitchFamily="18" charset="0"/>
              </a:rPr>
              <a:t> </a:t>
            </a:r>
            <a:r>
              <a:rPr kumimoji="1" lang="en-US" altLang="zh-CN" sz="2800" dirty="0">
                <a:solidFill>
                  <a:schemeClr val="bg1"/>
                </a:solidFill>
                <a:latin typeface="Times New Roman" panose="02020603050405020304" pitchFamily="18" charset="0"/>
                <a:cs typeface="Times New Roman" panose="02020603050405020304" pitchFamily="18" charset="0"/>
              </a:rPr>
              <a:t>images;</a:t>
            </a:r>
            <a:r>
              <a:rPr kumimoji="1" lang="zh-CN" altLang="en-US" sz="2800" dirty="0">
                <a:solidFill>
                  <a:schemeClr val="bg1"/>
                </a:solidFill>
                <a:latin typeface="Times New Roman" panose="02020603050405020304" pitchFamily="18" charset="0"/>
                <a:cs typeface="Times New Roman" panose="02020603050405020304" pitchFamily="18" charset="0"/>
              </a:rPr>
              <a:t> </a:t>
            </a:r>
            <a:r>
              <a:rPr kumimoji="1" lang="en-US" altLang="zh-CN" sz="2800" dirty="0">
                <a:solidFill>
                  <a:schemeClr val="bg1"/>
                </a:solidFill>
                <a:latin typeface="Times New Roman" panose="02020603050405020304" pitchFamily="18" charset="0"/>
                <a:cs typeface="Times New Roman" panose="02020603050405020304" pitchFamily="18" charset="0"/>
              </a:rPr>
              <a:t>3:</a:t>
            </a:r>
            <a:r>
              <a:rPr kumimoji="1" lang="zh-CN" altLang="en-US" sz="2800" dirty="0">
                <a:solidFill>
                  <a:schemeClr val="bg1"/>
                </a:solidFill>
                <a:latin typeface="Times New Roman" panose="02020603050405020304" pitchFamily="18" charset="0"/>
                <a:cs typeface="Times New Roman" panose="02020603050405020304" pitchFamily="18" charset="0"/>
              </a:rPr>
              <a:t> </a:t>
            </a:r>
            <a:r>
              <a:rPr kumimoji="1" lang="en-US" altLang="zh-CN" sz="2800" dirty="0">
                <a:solidFill>
                  <a:schemeClr val="bg1"/>
                </a:solidFill>
                <a:latin typeface="Times New Roman" panose="02020603050405020304" pitchFamily="18" charset="0"/>
                <a:cs typeface="Times New Roman" panose="02020603050405020304" pitchFamily="18" charset="0"/>
              </a:rPr>
              <a:t>with</a:t>
            </a:r>
            <a:r>
              <a:rPr kumimoji="1" lang="zh-CN" altLang="en-US" sz="2800" dirty="0">
                <a:solidFill>
                  <a:schemeClr val="bg1"/>
                </a:solidFill>
                <a:latin typeface="Times New Roman" panose="02020603050405020304" pitchFamily="18" charset="0"/>
                <a:cs typeface="Times New Roman" panose="02020603050405020304" pitchFamily="18" charset="0"/>
              </a:rPr>
              <a:t> </a:t>
            </a:r>
            <a:r>
              <a:rPr kumimoji="1" lang="en-US" altLang="zh-CN" sz="2800" dirty="0">
                <a:solidFill>
                  <a:schemeClr val="bg1"/>
                </a:solidFill>
                <a:latin typeface="Times New Roman" panose="02020603050405020304" pitchFamily="18" charset="0"/>
                <a:cs typeface="Times New Roman" panose="02020603050405020304" pitchFamily="18" charset="0"/>
              </a:rPr>
              <a:t>525</a:t>
            </a:r>
            <a:r>
              <a:rPr kumimoji="1" lang="zh-CN" altLang="en-US" sz="2800" dirty="0">
                <a:solidFill>
                  <a:schemeClr val="bg1"/>
                </a:solidFill>
                <a:latin typeface="Times New Roman" panose="02020603050405020304" pitchFamily="18" charset="0"/>
                <a:cs typeface="Times New Roman" panose="02020603050405020304" pitchFamily="18" charset="0"/>
              </a:rPr>
              <a:t> </a:t>
            </a:r>
            <a:r>
              <a:rPr kumimoji="1" lang="en-US" altLang="zh-CN" sz="2800" dirty="0">
                <a:solidFill>
                  <a:schemeClr val="bg1"/>
                </a:solidFill>
                <a:latin typeface="Times New Roman" panose="02020603050405020304" pitchFamily="18" charset="0"/>
                <a:cs typeface="Times New Roman" panose="02020603050405020304" pitchFamily="18" charset="0"/>
              </a:rPr>
              <a:t>original</a:t>
            </a:r>
            <a:r>
              <a:rPr kumimoji="1" lang="zh-CN" altLang="en-US" sz="2800" dirty="0">
                <a:solidFill>
                  <a:schemeClr val="bg1"/>
                </a:solidFill>
                <a:latin typeface="Times New Roman" panose="02020603050405020304" pitchFamily="18" charset="0"/>
                <a:cs typeface="Times New Roman" panose="02020603050405020304" pitchFamily="18" charset="0"/>
              </a:rPr>
              <a:t> </a:t>
            </a:r>
            <a:r>
              <a:rPr kumimoji="1" lang="en-US" altLang="zh-CN" sz="2800" dirty="0">
                <a:solidFill>
                  <a:schemeClr val="bg1"/>
                </a:solidFill>
                <a:latin typeface="Times New Roman" panose="02020603050405020304" pitchFamily="18" charset="0"/>
                <a:cs typeface="Times New Roman" panose="02020603050405020304" pitchFamily="18" charset="0"/>
              </a:rPr>
              <a:t>images using</a:t>
            </a:r>
            <a:r>
              <a:rPr kumimoji="1" lang="zh-CN" altLang="en-US" sz="2800" dirty="0">
                <a:solidFill>
                  <a:schemeClr val="bg1"/>
                </a:solidFill>
                <a:latin typeface="Times New Roman" panose="02020603050405020304" pitchFamily="18" charset="0"/>
                <a:cs typeface="Times New Roman" panose="02020603050405020304" pitchFamily="18" charset="0"/>
              </a:rPr>
              <a:t> </a:t>
            </a:r>
            <a:r>
              <a:rPr kumimoji="1" lang="en-US" altLang="zh-CN" sz="2800" dirty="0">
                <a:solidFill>
                  <a:schemeClr val="bg1"/>
                </a:solidFill>
                <a:latin typeface="Times New Roman" panose="02020603050405020304" pitchFamily="18" charset="0"/>
                <a:cs typeface="Times New Roman" panose="02020603050405020304" pitchFamily="18" charset="0"/>
              </a:rPr>
              <a:t>PCA;</a:t>
            </a:r>
            <a:r>
              <a:rPr kumimoji="1" lang="zh-CN" altLang="en-US" sz="2800" dirty="0">
                <a:solidFill>
                  <a:schemeClr val="bg1"/>
                </a:solidFill>
                <a:latin typeface="Times New Roman" panose="02020603050405020304" pitchFamily="18" charset="0"/>
                <a:cs typeface="Times New Roman" panose="02020603050405020304" pitchFamily="18" charset="0"/>
              </a:rPr>
              <a:t> </a:t>
            </a:r>
            <a:r>
              <a:rPr kumimoji="1" lang="en-US" altLang="zh-CN" sz="2800" dirty="0">
                <a:solidFill>
                  <a:schemeClr val="bg1"/>
                </a:solidFill>
                <a:latin typeface="Times New Roman" panose="02020603050405020304" pitchFamily="18" charset="0"/>
                <a:cs typeface="Times New Roman" panose="02020603050405020304" pitchFamily="18" charset="0"/>
              </a:rPr>
              <a:t>4:</a:t>
            </a:r>
            <a:r>
              <a:rPr kumimoji="1" lang="zh-CN" altLang="en-US" sz="2800" dirty="0">
                <a:solidFill>
                  <a:schemeClr val="bg1"/>
                </a:solidFill>
                <a:latin typeface="Times New Roman" panose="02020603050405020304" pitchFamily="18" charset="0"/>
                <a:cs typeface="Times New Roman" panose="02020603050405020304" pitchFamily="18" charset="0"/>
              </a:rPr>
              <a:t> </a:t>
            </a:r>
            <a:r>
              <a:rPr kumimoji="1" lang="en-US" altLang="zh-CN" sz="2800" dirty="0">
                <a:solidFill>
                  <a:schemeClr val="bg1"/>
                </a:solidFill>
                <a:latin typeface="Times New Roman" panose="02020603050405020304" pitchFamily="18" charset="0"/>
                <a:cs typeface="Times New Roman" panose="02020603050405020304" pitchFamily="18" charset="0"/>
              </a:rPr>
              <a:t>with</a:t>
            </a:r>
            <a:r>
              <a:rPr kumimoji="1" lang="zh-CN" altLang="en-US" sz="2800" dirty="0">
                <a:solidFill>
                  <a:schemeClr val="bg1"/>
                </a:solidFill>
                <a:latin typeface="Times New Roman" panose="02020603050405020304" pitchFamily="18" charset="0"/>
                <a:cs typeface="Times New Roman" panose="02020603050405020304" pitchFamily="18" charset="0"/>
              </a:rPr>
              <a:t> </a:t>
            </a:r>
            <a:r>
              <a:rPr kumimoji="1" lang="en-US" altLang="zh-CN" sz="2800" dirty="0">
                <a:solidFill>
                  <a:schemeClr val="bg1"/>
                </a:solidFill>
                <a:latin typeface="Times New Roman" panose="02020603050405020304" pitchFamily="18" charset="0"/>
                <a:cs typeface="Times New Roman" panose="02020603050405020304" pitchFamily="18" charset="0"/>
              </a:rPr>
              <a:t>105</a:t>
            </a:r>
            <a:r>
              <a:rPr kumimoji="1" lang="zh-CN" altLang="en-US" sz="2800" dirty="0">
                <a:solidFill>
                  <a:schemeClr val="bg1"/>
                </a:solidFill>
                <a:latin typeface="Times New Roman" panose="02020603050405020304" pitchFamily="18" charset="0"/>
                <a:cs typeface="Times New Roman" panose="02020603050405020304" pitchFamily="18" charset="0"/>
              </a:rPr>
              <a:t> </a:t>
            </a:r>
            <a:r>
              <a:rPr kumimoji="1" lang="en-US" altLang="zh-CN" sz="2800" dirty="0">
                <a:solidFill>
                  <a:schemeClr val="bg1"/>
                </a:solidFill>
                <a:latin typeface="Times New Roman" panose="02020603050405020304" pitchFamily="18" charset="0"/>
                <a:cs typeface="Times New Roman" panose="02020603050405020304" pitchFamily="18" charset="0"/>
              </a:rPr>
              <a:t>generative</a:t>
            </a:r>
            <a:r>
              <a:rPr kumimoji="1" lang="zh-CN" altLang="en-US" sz="2800" dirty="0">
                <a:solidFill>
                  <a:schemeClr val="bg1"/>
                </a:solidFill>
                <a:latin typeface="Times New Roman" panose="02020603050405020304" pitchFamily="18" charset="0"/>
                <a:cs typeface="Times New Roman" panose="02020603050405020304" pitchFamily="18" charset="0"/>
              </a:rPr>
              <a:t> </a:t>
            </a:r>
            <a:r>
              <a:rPr kumimoji="1" lang="en-US" altLang="zh-CN" sz="2800" dirty="0">
                <a:solidFill>
                  <a:schemeClr val="bg1"/>
                </a:solidFill>
                <a:latin typeface="Times New Roman" panose="02020603050405020304" pitchFamily="18" charset="0"/>
                <a:cs typeface="Times New Roman" panose="02020603050405020304" pitchFamily="18" charset="0"/>
              </a:rPr>
              <a:t>images</a:t>
            </a:r>
            <a:r>
              <a:rPr kumimoji="1" lang="zh-CN" altLang="en-US" sz="2800" dirty="0">
                <a:solidFill>
                  <a:schemeClr val="bg1"/>
                </a:solidFill>
                <a:latin typeface="Times New Roman" panose="02020603050405020304" pitchFamily="18" charset="0"/>
                <a:cs typeface="Times New Roman" panose="02020603050405020304" pitchFamily="18" charset="0"/>
              </a:rPr>
              <a:t> </a:t>
            </a:r>
            <a:r>
              <a:rPr kumimoji="1" lang="en-US" altLang="zh-CN" sz="2800" dirty="0">
                <a:solidFill>
                  <a:schemeClr val="bg1"/>
                </a:solidFill>
                <a:latin typeface="Times New Roman" panose="02020603050405020304" pitchFamily="18" charset="0"/>
                <a:cs typeface="Times New Roman" panose="02020603050405020304" pitchFamily="18" charset="0"/>
              </a:rPr>
              <a:t>and</a:t>
            </a:r>
            <a:r>
              <a:rPr kumimoji="1" lang="zh-CN" altLang="en-US" sz="2800" dirty="0">
                <a:solidFill>
                  <a:schemeClr val="bg1"/>
                </a:solidFill>
                <a:latin typeface="Times New Roman" panose="02020603050405020304" pitchFamily="18" charset="0"/>
                <a:cs typeface="Times New Roman" panose="02020603050405020304" pitchFamily="18" charset="0"/>
              </a:rPr>
              <a:t> </a:t>
            </a:r>
            <a:r>
              <a:rPr kumimoji="1" lang="en-US" altLang="zh-CN" sz="2800" dirty="0">
                <a:solidFill>
                  <a:schemeClr val="bg1"/>
                </a:solidFill>
                <a:latin typeface="Times New Roman" panose="02020603050405020304" pitchFamily="18" charset="0"/>
                <a:cs typeface="Times New Roman" panose="02020603050405020304" pitchFamily="18" charset="0"/>
              </a:rPr>
              <a:t>420</a:t>
            </a:r>
            <a:r>
              <a:rPr kumimoji="1" lang="zh-CN" altLang="en-US" sz="2800" dirty="0">
                <a:solidFill>
                  <a:schemeClr val="bg1"/>
                </a:solidFill>
                <a:latin typeface="Times New Roman" panose="02020603050405020304" pitchFamily="18" charset="0"/>
                <a:cs typeface="Times New Roman" panose="02020603050405020304" pitchFamily="18" charset="0"/>
              </a:rPr>
              <a:t> </a:t>
            </a:r>
            <a:r>
              <a:rPr kumimoji="1" lang="en-US" altLang="zh-CN" sz="2800" dirty="0">
                <a:solidFill>
                  <a:schemeClr val="bg1"/>
                </a:solidFill>
                <a:latin typeface="Times New Roman" panose="02020603050405020304" pitchFamily="18" charset="0"/>
                <a:cs typeface="Times New Roman" panose="02020603050405020304" pitchFamily="18" charset="0"/>
              </a:rPr>
              <a:t>original</a:t>
            </a:r>
            <a:r>
              <a:rPr kumimoji="1" lang="zh-CN" altLang="en-US" sz="2800" dirty="0">
                <a:solidFill>
                  <a:schemeClr val="bg1"/>
                </a:solidFill>
                <a:latin typeface="Times New Roman" panose="02020603050405020304" pitchFamily="18" charset="0"/>
                <a:cs typeface="Times New Roman" panose="02020603050405020304" pitchFamily="18" charset="0"/>
              </a:rPr>
              <a:t> </a:t>
            </a:r>
            <a:r>
              <a:rPr kumimoji="1" lang="en-US" altLang="zh-CN" sz="2800" dirty="0">
                <a:solidFill>
                  <a:schemeClr val="bg1"/>
                </a:solidFill>
                <a:latin typeface="Times New Roman" panose="02020603050405020304" pitchFamily="18" charset="0"/>
                <a:cs typeface="Times New Roman" panose="02020603050405020304" pitchFamily="18" charset="0"/>
              </a:rPr>
              <a:t>images</a:t>
            </a:r>
            <a:r>
              <a:rPr kumimoji="1" lang="zh-CN" altLang="en-US" sz="2800" dirty="0">
                <a:solidFill>
                  <a:schemeClr val="bg1"/>
                </a:solidFill>
                <a:latin typeface="Times New Roman" panose="02020603050405020304" pitchFamily="18" charset="0"/>
                <a:cs typeface="Times New Roman" panose="02020603050405020304" pitchFamily="18" charset="0"/>
              </a:rPr>
              <a:t> </a:t>
            </a:r>
            <a:r>
              <a:rPr kumimoji="1" lang="en-US" altLang="zh-CN" sz="2800" dirty="0">
                <a:solidFill>
                  <a:schemeClr val="bg1"/>
                </a:solidFill>
                <a:latin typeface="Times New Roman" panose="02020603050405020304" pitchFamily="18" charset="0"/>
                <a:cs typeface="Times New Roman" panose="02020603050405020304" pitchFamily="18" charset="0"/>
              </a:rPr>
              <a:t>using</a:t>
            </a:r>
            <a:r>
              <a:rPr kumimoji="1" lang="zh-CN" altLang="en-US" sz="2800" dirty="0">
                <a:solidFill>
                  <a:schemeClr val="bg1"/>
                </a:solidFill>
                <a:latin typeface="Times New Roman" panose="02020603050405020304" pitchFamily="18" charset="0"/>
                <a:cs typeface="Times New Roman" panose="02020603050405020304" pitchFamily="18" charset="0"/>
              </a:rPr>
              <a:t> </a:t>
            </a:r>
            <a:r>
              <a:rPr kumimoji="1" lang="en-US" altLang="zh-CN" sz="2800" dirty="0">
                <a:solidFill>
                  <a:schemeClr val="bg1"/>
                </a:solidFill>
                <a:latin typeface="Times New Roman" panose="02020603050405020304" pitchFamily="18" charset="0"/>
                <a:cs typeface="Times New Roman" panose="02020603050405020304" pitchFamily="18" charset="0"/>
              </a:rPr>
              <a:t>PCA)</a:t>
            </a:r>
            <a:endParaRPr kumimoji="1" lang="zh-CN" altLang="en-US" sz="2800" dirty="0">
              <a:solidFill>
                <a:schemeClr val="bg1"/>
              </a:solidFill>
              <a:latin typeface="Times New Roman" panose="02020603050405020304" pitchFamily="18" charset="0"/>
              <a:cs typeface="Times New Roman" panose="02020603050405020304" pitchFamily="18" charset="0"/>
            </a:endParaRPr>
          </a:p>
        </p:txBody>
      </p:sp>
      <p:sp>
        <p:nvSpPr>
          <p:cNvPr id="136" name="文本框 135">
            <a:extLst>
              <a:ext uri="{FF2B5EF4-FFF2-40B4-BE49-F238E27FC236}">
                <a16:creationId xmlns:a16="http://schemas.microsoft.com/office/drawing/2014/main" id="{31B5D424-54D9-FA49-A1F3-E66A4CE6A90F}"/>
              </a:ext>
            </a:extLst>
          </p:cNvPr>
          <p:cNvSpPr txBox="1"/>
          <p:nvPr/>
        </p:nvSpPr>
        <p:spPr>
          <a:xfrm>
            <a:off x="9525000" y="27432000"/>
            <a:ext cx="21564600" cy="4524315"/>
          </a:xfrm>
          <a:prstGeom prst="rect">
            <a:avLst/>
          </a:prstGeom>
          <a:noFill/>
        </p:spPr>
        <p:txBody>
          <a:bodyPr wrap="square" rtlCol="0">
            <a:spAutoFit/>
          </a:bodyPr>
          <a:lstStyle/>
          <a:p>
            <a:pPr algn="just"/>
            <a:r>
              <a:rPr kumimoji="1" lang="en" altLang="zh-CN" sz="3200" dirty="0">
                <a:solidFill>
                  <a:schemeClr val="bg1"/>
                </a:solidFill>
                <a:latin typeface="Times New Roman" panose="02020603050405020304" pitchFamily="18" charset="0"/>
                <a:cs typeface="Times New Roman" panose="02020603050405020304" pitchFamily="18" charset="0"/>
              </a:rPr>
              <a:t>A pre-trained Inception V3 model was used to train a classifier for distinguishing tumor and stroma samples. We prepared 4 different datasets, including the </a:t>
            </a:r>
            <a:r>
              <a:rPr kumimoji="1" lang="en-US" altLang="zh-CN" sz="3200" dirty="0">
                <a:solidFill>
                  <a:schemeClr val="bg1"/>
                </a:solidFill>
                <a:latin typeface="Times New Roman" panose="02020603050405020304" pitchFamily="18" charset="0"/>
                <a:cs typeface="Times New Roman" panose="02020603050405020304" pitchFamily="18" charset="0"/>
              </a:rPr>
              <a:t>o</a:t>
            </a:r>
            <a:r>
              <a:rPr kumimoji="1" lang="en" altLang="zh-CN" sz="3200" dirty="0" err="1">
                <a:solidFill>
                  <a:schemeClr val="bg1"/>
                </a:solidFill>
                <a:latin typeface="Times New Roman" panose="02020603050405020304" pitchFamily="18" charset="0"/>
                <a:cs typeface="Times New Roman" panose="02020603050405020304" pitchFamily="18" charset="0"/>
              </a:rPr>
              <a:t>riginal</a:t>
            </a:r>
            <a:r>
              <a:rPr kumimoji="1" lang="en" altLang="zh-CN" sz="3200" dirty="0">
                <a:solidFill>
                  <a:schemeClr val="bg1"/>
                </a:solidFill>
                <a:latin typeface="Times New Roman" panose="02020603050405020304" pitchFamily="18" charset="0"/>
                <a:cs typeface="Times New Roman" panose="02020603050405020304" pitchFamily="18" charset="0"/>
              </a:rPr>
              <a:t> dataset, </a:t>
            </a:r>
            <a:r>
              <a:rPr kumimoji="1" lang="en-US" altLang="zh-CN" sz="3200" dirty="0">
                <a:solidFill>
                  <a:schemeClr val="bg1"/>
                </a:solidFill>
                <a:latin typeface="Times New Roman" panose="02020603050405020304" pitchFamily="18" charset="0"/>
                <a:cs typeface="Times New Roman" panose="02020603050405020304" pitchFamily="18" charset="0"/>
              </a:rPr>
              <a:t>DC</a:t>
            </a:r>
            <a:r>
              <a:rPr kumimoji="1" lang="en" altLang="zh-CN" sz="3200" dirty="0">
                <a:solidFill>
                  <a:schemeClr val="bg1"/>
                </a:solidFill>
                <a:latin typeface="Times New Roman" panose="02020603050405020304" pitchFamily="18" charset="0"/>
                <a:cs typeface="Times New Roman" panose="02020603050405020304" pitchFamily="18" charset="0"/>
              </a:rPr>
              <a:t>GAN generated mixed dataset, PCA dataset, and </a:t>
            </a:r>
            <a:r>
              <a:rPr kumimoji="1" lang="en-US" altLang="zh-CN" sz="3200" dirty="0">
                <a:solidFill>
                  <a:schemeClr val="bg1"/>
                </a:solidFill>
                <a:latin typeface="Times New Roman" panose="02020603050405020304" pitchFamily="18" charset="0"/>
                <a:cs typeface="Times New Roman" panose="02020603050405020304" pitchFamily="18" charset="0"/>
              </a:rPr>
              <a:t>DC</a:t>
            </a:r>
            <a:r>
              <a:rPr kumimoji="1" lang="en" altLang="zh-CN" sz="3200" dirty="0">
                <a:solidFill>
                  <a:schemeClr val="bg1"/>
                </a:solidFill>
                <a:latin typeface="Times New Roman" panose="02020603050405020304" pitchFamily="18" charset="0"/>
                <a:cs typeface="Times New Roman" panose="02020603050405020304" pitchFamily="18" charset="0"/>
              </a:rPr>
              <a:t>GAN mixed PCA dataset. 4 Models were trained on these datasets and validated on independent samples. Receiver operating characteristic (ROC) curves and precision-recall curves (PRC) were used to evaluate the performance of the models (Fig.</a:t>
            </a:r>
            <a:r>
              <a:rPr kumimoji="1" lang="en-US" altLang="zh-CN" sz="3200" dirty="0">
                <a:solidFill>
                  <a:schemeClr val="bg1"/>
                </a:solidFill>
                <a:latin typeface="Times New Roman" panose="02020603050405020304" pitchFamily="18" charset="0"/>
                <a:cs typeface="Times New Roman" panose="02020603050405020304" pitchFamily="18" charset="0"/>
              </a:rPr>
              <a:t>2</a:t>
            </a:r>
            <a:r>
              <a:rPr kumimoji="1" lang="en" altLang="zh-CN" sz="3200" dirty="0">
                <a:solidFill>
                  <a:schemeClr val="bg1"/>
                </a:solidFill>
                <a:latin typeface="Times New Roman" panose="02020603050405020304" pitchFamily="18" charset="0"/>
                <a:cs typeface="Times New Roman" panose="02020603050405020304" pitchFamily="18" charset="0"/>
              </a:rPr>
              <a:t>). The model trained on GAN generated mixed dataset shown best performance with a slightly higher AUROC (Area under ROC) score than the original one</a:t>
            </a:r>
            <a:r>
              <a:rPr kumimoji="1" lang="zh-CN" altLang="en-US" sz="3200" dirty="0">
                <a:solidFill>
                  <a:schemeClr val="bg1"/>
                </a:solidFill>
                <a:latin typeface="Times New Roman" panose="02020603050405020304" pitchFamily="18" charset="0"/>
                <a:cs typeface="Times New Roman" panose="02020603050405020304" pitchFamily="18" charset="0"/>
              </a:rPr>
              <a:t> </a:t>
            </a:r>
            <a:r>
              <a:rPr kumimoji="1" lang="en-US" altLang="zh-CN" sz="3200" dirty="0">
                <a:solidFill>
                  <a:schemeClr val="bg1"/>
                </a:solidFill>
                <a:latin typeface="Times New Roman" panose="02020603050405020304" pitchFamily="18" charset="0"/>
                <a:cs typeface="Times New Roman" panose="02020603050405020304" pitchFamily="18" charset="0"/>
              </a:rPr>
              <a:t>(</a:t>
            </a:r>
            <a:r>
              <a:rPr kumimoji="1" lang="en-US" altLang="zh-CN" sz="3200">
                <a:solidFill>
                  <a:schemeClr val="bg1"/>
                </a:solidFill>
                <a:latin typeface="Times New Roman" panose="02020603050405020304" pitchFamily="18" charset="0"/>
                <a:cs typeface="Times New Roman" panose="02020603050405020304" pitchFamily="18" charset="0"/>
              </a:rPr>
              <a:t>Fig.2.</a:t>
            </a:r>
            <a:r>
              <a:rPr kumimoji="1" lang="en-US" altLang="zh-CN" sz="3200" dirty="0">
                <a:solidFill>
                  <a:schemeClr val="bg1"/>
                </a:solidFill>
                <a:latin typeface="Times New Roman" panose="02020603050405020304" pitchFamily="18" charset="0"/>
                <a:cs typeface="Times New Roman" panose="02020603050405020304" pitchFamily="18" charset="0"/>
              </a:rPr>
              <a:t>A)</a:t>
            </a:r>
            <a:r>
              <a:rPr kumimoji="1" lang="en" altLang="zh-CN" sz="3200" dirty="0">
                <a:solidFill>
                  <a:schemeClr val="bg1"/>
                </a:solidFill>
                <a:latin typeface="Times New Roman" panose="02020603050405020304" pitchFamily="18" charset="0"/>
                <a:cs typeface="Times New Roman" panose="02020603050405020304" pitchFamily="18" charset="0"/>
              </a:rPr>
              <a:t>, </a:t>
            </a:r>
            <a:r>
              <a:rPr kumimoji="1" lang="en" altLang="zh-CN" sz="3200" dirty="0" err="1">
                <a:solidFill>
                  <a:schemeClr val="bg1"/>
                </a:solidFill>
                <a:latin typeface="Times New Roman" panose="02020603050405020304" pitchFamily="18" charset="0"/>
                <a:cs typeface="Times New Roman" panose="02020603050405020304" pitchFamily="18" charset="0"/>
              </a:rPr>
              <a:t>wh</a:t>
            </a:r>
            <a:r>
              <a:rPr kumimoji="1" lang="en-US" altLang="zh-CN" sz="3200" dirty="0">
                <a:solidFill>
                  <a:schemeClr val="bg1"/>
                </a:solidFill>
                <a:latin typeface="Times New Roman" panose="02020603050405020304" pitchFamily="18" charset="0"/>
                <a:cs typeface="Times New Roman" panose="02020603050405020304" pitchFamily="18" charset="0"/>
              </a:rPr>
              <a:t>ich</a:t>
            </a:r>
            <a:r>
              <a:rPr kumimoji="1" lang="en" altLang="zh-CN" sz="3200" dirty="0">
                <a:solidFill>
                  <a:schemeClr val="bg1"/>
                </a:solidFill>
                <a:latin typeface="Times New Roman" panose="02020603050405020304" pitchFamily="18" charset="0"/>
                <a:cs typeface="Times New Roman" panose="02020603050405020304" pitchFamily="18" charset="0"/>
              </a:rPr>
              <a:t> indicates that adding some noise into dataset could improve the robustness of the classifier. Comparison between PCA and </a:t>
            </a:r>
            <a:r>
              <a:rPr kumimoji="1" lang="en-US" altLang="zh-CN" sz="3200" dirty="0">
                <a:solidFill>
                  <a:schemeClr val="bg1"/>
                </a:solidFill>
                <a:latin typeface="Times New Roman" panose="02020603050405020304" pitchFamily="18" charset="0"/>
                <a:cs typeface="Times New Roman" panose="02020603050405020304" pitchFamily="18" charset="0"/>
              </a:rPr>
              <a:t>DC</a:t>
            </a:r>
            <a:r>
              <a:rPr kumimoji="1" lang="en" altLang="zh-CN" sz="3200" dirty="0">
                <a:solidFill>
                  <a:schemeClr val="bg1"/>
                </a:solidFill>
                <a:latin typeface="Times New Roman" panose="02020603050405020304" pitchFamily="18" charset="0"/>
                <a:cs typeface="Times New Roman" panose="02020603050405020304" pitchFamily="18" charset="0"/>
              </a:rPr>
              <a:t>GAN mixed PCA shows a similar indication. When we focus on the results of </a:t>
            </a:r>
            <a:r>
              <a:rPr kumimoji="1" lang="en-HK" altLang="zh-CN" sz="3200" dirty="0">
                <a:solidFill>
                  <a:schemeClr val="bg1"/>
                </a:solidFill>
                <a:latin typeface="Times New Roman" panose="02020603050405020304" pitchFamily="18" charset="0"/>
                <a:cs typeface="Times New Roman" panose="02020603050405020304" pitchFamily="18" charset="0"/>
              </a:rPr>
              <a:t>original</a:t>
            </a:r>
            <a:r>
              <a:rPr kumimoji="1" lang="en" altLang="zh-CN" sz="3200" dirty="0">
                <a:solidFill>
                  <a:schemeClr val="bg1"/>
                </a:solidFill>
                <a:latin typeface="Times New Roman" panose="02020603050405020304" pitchFamily="18" charset="0"/>
                <a:cs typeface="Times New Roman" panose="02020603050405020304" pitchFamily="18" charset="0"/>
              </a:rPr>
              <a:t> and PCA, we believed that some information was lost during the PCA processing. However, the model trained on PCA still got an AUROC of 0.761 and AUPRC of 0.742, </a:t>
            </a:r>
            <a:r>
              <a:rPr kumimoji="1" lang="en" altLang="zh-CN" sz="3200" dirty="0" err="1">
                <a:solidFill>
                  <a:schemeClr val="bg1"/>
                </a:solidFill>
                <a:latin typeface="Times New Roman" panose="02020603050405020304" pitchFamily="18" charset="0"/>
                <a:cs typeface="Times New Roman" panose="02020603050405020304" pitchFamily="18" charset="0"/>
              </a:rPr>
              <a:t>wh</a:t>
            </a:r>
            <a:r>
              <a:rPr kumimoji="1" lang="en-US" altLang="zh-CN" sz="3200" dirty="0">
                <a:solidFill>
                  <a:schemeClr val="bg1"/>
                </a:solidFill>
                <a:latin typeface="Times New Roman" panose="02020603050405020304" pitchFamily="18" charset="0"/>
                <a:cs typeface="Times New Roman" panose="02020603050405020304" pitchFamily="18" charset="0"/>
              </a:rPr>
              <a:t>ich</a:t>
            </a:r>
            <a:r>
              <a:rPr kumimoji="1" lang="en" altLang="zh-CN" sz="3200" dirty="0">
                <a:solidFill>
                  <a:schemeClr val="bg1"/>
                </a:solidFill>
                <a:latin typeface="Times New Roman" panose="02020603050405020304" pitchFamily="18" charset="0"/>
                <a:cs typeface="Times New Roman" panose="02020603050405020304" pitchFamily="18" charset="0"/>
              </a:rPr>
              <a:t> means the remaining features provided quite abundant information for model training.</a:t>
            </a:r>
          </a:p>
        </p:txBody>
      </p:sp>
      <p:grpSp>
        <p:nvGrpSpPr>
          <p:cNvPr id="5" name="Group 4">
            <a:extLst>
              <a:ext uri="{FF2B5EF4-FFF2-40B4-BE49-F238E27FC236}">
                <a16:creationId xmlns:a16="http://schemas.microsoft.com/office/drawing/2014/main" id="{CD20461B-3729-C64F-A554-140BD04A2430}"/>
              </a:ext>
            </a:extLst>
          </p:cNvPr>
          <p:cNvGrpSpPr/>
          <p:nvPr/>
        </p:nvGrpSpPr>
        <p:grpSpPr>
          <a:xfrm>
            <a:off x="10557946" y="9769232"/>
            <a:ext cx="19507200" cy="11795368"/>
            <a:chOff x="9677400" y="9615456"/>
            <a:chExt cx="19507200" cy="11795368"/>
          </a:xfrm>
        </p:grpSpPr>
        <p:grpSp>
          <p:nvGrpSpPr>
            <p:cNvPr id="3" name="Group 2">
              <a:extLst>
                <a:ext uri="{FF2B5EF4-FFF2-40B4-BE49-F238E27FC236}">
                  <a16:creationId xmlns:a16="http://schemas.microsoft.com/office/drawing/2014/main" id="{A5537B95-BE5F-8E4C-9E63-29D3DA7AB67B}"/>
                </a:ext>
              </a:extLst>
            </p:cNvPr>
            <p:cNvGrpSpPr/>
            <p:nvPr/>
          </p:nvGrpSpPr>
          <p:grpSpPr>
            <a:xfrm>
              <a:off x="9677400" y="9615456"/>
              <a:ext cx="19507200" cy="11795368"/>
              <a:chOff x="9677400" y="9615456"/>
              <a:chExt cx="19507200" cy="11795368"/>
            </a:xfrm>
          </p:grpSpPr>
          <p:pic>
            <p:nvPicPr>
              <p:cNvPr id="99" name="图片 98">
                <a:extLst>
                  <a:ext uri="{FF2B5EF4-FFF2-40B4-BE49-F238E27FC236}">
                    <a16:creationId xmlns:a16="http://schemas.microsoft.com/office/drawing/2014/main" id="{7F6E6A97-58B0-5F49-ABA7-7B6B29EF6BF3}"/>
                  </a:ext>
                </a:extLst>
              </p:cNvPr>
              <p:cNvPicPr>
                <a:picLocks noChangeAspect="1"/>
              </p:cNvPicPr>
              <p:nvPr/>
            </p:nvPicPr>
            <p:blipFill>
              <a:blip r:embed="rId6"/>
              <a:stretch>
                <a:fillRect/>
              </a:stretch>
            </p:blipFill>
            <p:spPr>
              <a:xfrm>
                <a:off x="10287000" y="10072656"/>
                <a:ext cx="4182733" cy="4114800"/>
              </a:xfrm>
              <a:prstGeom prst="rect">
                <a:avLst/>
              </a:prstGeom>
            </p:spPr>
          </p:pic>
          <p:pic>
            <p:nvPicPr>
              <p:cNvPr id="100" name="图片 99">
                <a:extLst>
                  <a:ext uri="{FF2B5EF4-FFF2-40B4-BE49-F238E27FC236}">
                    <a16:creationId xmlns:a16="http://schemas.microsoft.com/office/drawing/2014/main" id="{277C85D2-CC59-384D-9761-83C992C7FDE7}"/>
                  </a:ext>
                </a:extLst>
              </p:cNvPr>
              <p:cNvPicPr>
                <a:picLocks noChangeAspect="1"/>
              </p:cNvPicPr>
              <p:nvPr/>
            </p:nvPicPr>
            <p:blipFill rotWithShape="1">
              <a:blip r:embed="rId7"/>
              <a:srcRect l="2971" t="1000" r="1132" b="2147"/>
              <a:stretch/>
            </p:blipFill>
            <p:spPr>
              <a:xfrm>
                <a:off x="15107489" y="10072656"/>
                <a:ext cx="4114799" cy="4114800"/>
              </a:xfrm>
              <a:prstGeom prst="rect">
                <a:avLst/>
              </a:prstGeom>
            </p:spPr>
          </p:pic>
          <p:pic>
            <p:nvPicPr>
              <p:cNvPr id="101" name="图片 100" descr="图片包含 游戏机, 食物&#10;&#10;描述已自动生成">
                <a:extLst>
                  <a:ext uri="{FF2B5EF4-FFF2-40B4-BE49-F238E27FC236}">
                    <a16:creationId xmlns:a16="http://schemas.microsoft.com/office/drawing/2014/main" id="{47633F96-DF1D-604D-B36F-073A7276912F}"/>
                  </a:ext>
                </a:extLst>
              </p:cNvPr>
              <p:cNvPicPr>
                <a:picLocks noChangeAspect="1"/>
              </p:cNvPicPr>
              <p:nvPr/>
            </p:nvPicPr>
            <p:blipFill rotWithShape="1">
              <a:blip r:embed="rId8">
                <a:extLst>
                  <a:ext uri="{28A0092B-C50C-407E-A947-70E740481C1C}">
                    <a14:useLocalDpi xmlns:a14="http://schemas.microsoft.com/office/drawing/2010/main" val="0"/>
                  </a:ext>
                </a:extLst>
              </a:blip>
              <a:srcRect l="12597" t="11826" r="10163" b="11673"/>
              <a:stretch/>
            </p:blipFill>
            <p:spPr>
              <a:xfrm>
                <a:off x="24612600" y="10072656"/>
                <a:ext cx="4154557" cy="4114800"/>
              </a:xfrm>
              <a:prstGeom prst="rect">
                <a:avLst/>
              </a:prstGeom>
            </p:spPr>
          </p:pic>
          <p:pic>
            <p:nvPicPr>
              <p:cNvPr id="102" name="图片 101" descr="图片包含 看着, 关, 站, 大&#10;&#10;描述已自动生成">
                <a:extLst>
                  <a:ext uri="{FF2B5EF4-FFF2-40B4-BE49-F238E27FC236}">
                    <a16:creationId xmlns:a16="http://schemas.microsoft.com/office/drawing/2014/main" id="{2C85392E-AA2C-6348-A8AA-95989427CB5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9860044" y="10072656"/>
                <a:ext cx="4114800" cy="4114800"/>
              </a:xfrm>
              <a:prstGeom prst="rect">
                <a:avLst/>
              </a:prstGeom>
            </p:spPr>
          </p:pic>
          <p:sp>
            <p:nvSpPr>
              <p:cNvPr id="103" name="文本框 102">
                <a:extLst>
                  <a:ext uri="{FF2B5EF4-FFF2-40B4-BE49-F238E27FC236}">
                    <a16:creationId xmlns:a16="http://schemas.microsoft.com/office/drawing/2014/main" id="{ED850382-EC73-8745-9AAB-B863F5BA9B92}"/>
                  </a:ext>
                </a:extLst>
              </p:cNvPr>
              <p:cNvSpPr txBox="1"/>
              <p:nvPr/>
            </p:nvSpPr>
            <p:spPr>
              <a:xfrm>
                <a:off x="11042295" y="14339856"/>
                <a:ext cx="2672142" cy="461665"/>
              </a:xfrm>
              <a:prstGeom prst="rect">
                <a:avLst/>
              </a:prstGeom>
              <a:noFill/>
            </p:spPr>
            <p:txBody>
              <a:bodyPr wrap="none" rtlCol="0">
                <a:spAutoFit/>
              </a:bodyPr>
              <a:lstStyle/>
              <a:p>
                <a:r>
                  <a:rPr kumimoji="1" lang="en-US" altLang="zh-CN" sz="2400" dirty="0">
                    <a:solidFill>
                      <a:schemeClr val="bg1"/>
                    </a:solidFill>
                    <a:latin typeface="Times New Roman" panose="02020603050405020304" pitchFamily="18" charset="0"/>
                    <a:cs typeface="Times New Roman" panose="02020603050405020304" pitchFamily="18" charset="0"/>
                  </a:rPr>
                  <a:t>Unprocessed</a:t>
                </a:r>
                <a:r>
                  <a:rPr kumimoji="1" lang="zh-CN" altLang="en-US" sz="2400" dirty="0">
                    <a:solidFill>
                      <a:schemeClr val="bg1"/>
                    </a:solidFill>
                    <a:latin typeface="Times New Roman" panose="02020603050405020304" pitchFamily="18" charset="0"/>
                    <a:cs typeface="Times New Roman" panose="02020603050405020304" pitchFamily="18" charset="0"/>
                  </a:rPr>
                  <a:t> </a:t>
                </a:r>
                <a:r>
                  <a:rPr kumimoji="1" lang="en-US" altLang="zh-CN" sz="2400" dirty="0">
                    <a:solidFill>
                      <a:schemeClr val="bg1"/>
                    </a:solidFill>
                    <a:latin typeface="Times New Roman" panose="02020603050405020304" pitchFamily="18" charset="0"/>
                    <a:cs typeface="Times New Roman" panose="02020603050405020304" pitchFamily="18" charset="0"/>
                  </a:rPr>
                  <a:t>Tumor</a:t>
                </a:r>
                <a:endParaRPr kumimoji="1" lang="zh-CN" altLang="en-US" sz="2400" dirty="0">
                  <a:solidFill>
                    <a:schemeClr val="bg1"/>
                  </a:solidFill>
                  <a:latin typeface="Times New Roman" panose="02020603050405020304" pitchFamily="18" charset="0"/>
                  <a:cs typeface="Times New Roman" panose="02020603050405020304" pitchFamily="18" charset="0"/>
                </a:endParaRPr>
              </a:p>
            </p:txBody>
          </p:sp>
          <p:sp>
            <p:nvSpPr>
              <p:cNvPr id="104" name="文本框 103">
                <a:extLst>
                  <a:ext uri="{FF2B5EF4-FFF2-40B4-BE49-F238E27FC236}">
                    <a16:creationId xmlns:a16="http://schemas.microsoft.com/office/drawing/2014/main" id="{0D9B0734-A312-C449-B3A8-038A03958F7F}"/>
                  </a:ext>
                </a:extLst>
              </p:cNvPr>
              <p:cNvSpPr txBox="1"/>
              <p:nvPr/>
            </p:nvSpPr>
            <p:spPr>
              <a:xfrm>
                <a:off x="15701163" y="14339856"/>
                <a:ext cx="2430474" cy="461665"/>
              </a:xfrm>
              <a:prstGeom prst="rect">
                <a:avLst/>
              </a:prstGeom>
              <a:noFill/>
            </p:spPr>
            <p:txBody>
              <a:bodyPr wrap="none" rtlCol="0">
                <a:spAutoFit/>
              </a:bodyPr>
              <a:lstStyle/>
              <a:p>
                <a:r>
                  <a:rPr kumimoji="1" lang="en-US" altLang="zh-CN" sz="2400" dirty="0">
                    <a:solidFill>
                      <a:schemeClr val="bg1"/>
                    </a:solidFill>
                    <a:latin typeface="Times New Roman" panose="02020603050405020304" pitchFamily="18" charset="0"/>
                    <a:cs typeface="Times New Roman" panose="02020603050405020304" pitchFamily="18" charset="0"/>
                  </a:rPr>
                  <a:t>Generative</a:t>
                </a:r>
                <a:r>
                  <a:rPr kumimoji="1" lang="zh-CN" altLang="en-US" sz="2400" dirty="0">
                    <a:solidFill>
                      <a:schemeClr val="bg1"/>
                    </a:solidFill>
                    <a:latin typeface="Times New Roman" panose="02020603050405020304" pitchFamily="18" charset="0"/>
                    <a:cs typeface="Times New Roman" panose="02020603050405020304" pitchFamily="18" charset="0"/>
                  </a:rPr>
                  <a:t> </a:t>
                </a:r>
                <a:r>
                  <a:rPr kumimoji="1" lang="en-US" altLang="zh-CN" sz="2400" dirty="0">
                    <a:solidFill>
                      <a:schemeClr val="bg1"/>
                    </a:solidFill>
                    <a:latin typeface="Times New Roman" panose="02020603050405020304" pitchFamily="18" charset="0"/>
                    <a:cs typeface="Times New Roman" panose="02020603050405020304" pitchFamily="18" charset="0"/>
                  </a:rPr>
                  <a:t>Tumor</a:t>
                </a:r>
                <a:endParaRPr kumimoji="1" lang="zh-CN" altLang="en-US" sz="2400" dirty="0">
                  <a:solidFill>
                    <a:schemeClr val="bg1"/>
                  </a:solidFill>
                  <a:latin typeface="Times New Roman" panose="02020603050405020304" pitchFamily="18" charset="0"/>
                  <a:cs typeface="Times New Roman" panose="02020603050405020304" pitchFamily="18" charset="0"/>
                </a:endParaRPr>
              </a:p>
            </p:txBody>
          </p:sp>
          <p:sp>
            <p:nvSpPr>
              <p:cNvPr id="105" name="文本框 104">
                <a:extLst>
                  <a:ext uri="{FF2B5EF4-FFF2-40B4-BE49-F238E27FC236}">
                    <a16:creationId xmlns:a16="http://schemas.microsoft.com/office/drawing/2014/main" id="{129611F2-1624-1241-A1D7-23298F739AD3}"/>
                  </a:ext>
                </a:extLst>
              </p:cNvPr>
              <p:cNvSpPr txBox="1"/>
              <p:nvPr/>
            </p:nvSpPr>
            <p:spPr>
              <a:xfrm>
                <a:off x="20511516" y="14339856"/>
                <a:ext cx="2816797" cy="461665"/>
              </a:xfrm>
              <a:prstGeom prst="rect">
                <a:avLst/>
              </a:prstGeom>
              <a:noFill/>
            </p:spPr>
            <p:txBody>
              <a:bodyPr wrap="none" rtlCol="0">
                <a:spAutoFit/>
              </a:bodyPr>
              <a:lstStyle/>
              <a:p>
                <a:r>
                  <a:rPr kumimoji="1" lang="en-US" altLang="zh-CN" sz="2400" dirty="0">
                    <a:solidFill>
                      <a:schemeClr val="bg1"/>
                    </a:solidFill>
                    <a:latin typeface="Times New Roman" panose="02020603050405020304" pitchFamily="18" charset="0"/>
                    <a:cs typeface="Times New Roman" panose="02020603050405020304" pitchFamily="18" charset="0"/>
                  </a:rPr>
                  <a:t>Unprocessed  Stroma</a:t>
                </a:r>
                <a:endParaRPr kumimoji="1" lang="zh-CN" altLang="en-US" sz="2400" dirty="0">
                  <a:solidFill>
                    <a:schemeClr val="bg1"/>
                  </a:solidFill>
                  <a:latin typeface="Times New Roman" panose="02020603050405020304" pitchFamily="18" charset="0"/>
                  <a:cs typeface="Times New Roman" panose="02020603050405020304" pitchFamily="18" charset="0"/>
                </a:endParaRPr>
              </a:p>
            </p:txBody>
          </p:sp>
          <p:sp>
            <p:nvSpPr>
              <p:cNvPr id="106" name="文本框 105">
                <a:extLst>
                  <a:ext uri="{FF2B5EF4-FFF2-40B4-BE49-F238E27FC236}">
                    <a16:creationId xmlns:a16="http://schemas.microsoft.com/office/drawing/2014/main" id="{EB5125EB-05C1-0A4A-8AC4-A996081A042E}"/>
                  </a:ext>
                </a:extLst>
              </p:cNvPr>
              <p:cNvSpPr txBox="1"/>
              <p:nvPr/>
            </p:nvSpPr>
            <p:spPr>
              <a:xfrm>
                <a:off x="25527000" y="14339856"/>
                <a:ext cx="2497800" cy="461665"/>
              </a:xfrm>
              <a:prstGeom prst="rect">
                <a:avLst/>
              </a:prstGeom>
              <a:noFill/>
            </p:spPr>
            <p:txBody>
              <a:bodyPr wrap="none" rtlCol="0">
                <a:spAutoFit/>
              </a:bodyPr>
              <a:lstStyle/>
              <a:p>
                <a:r>
                  <a:rPr kumimoji="1" lang="en-US" altLang="zh-CN" sz="2400" dirty="0">
                    <a:solidFill>
                      <a:schemeClr val="bg1"/>
                    </a:solidFill>
                    <a:latin typeface="Times New Roman" panose="02020603050405020304" pitchFamily="18" charset="0"/>
                    <a:cs typeface="Times New Roman" panose="02020603050405020304" pitchFamily="18" charset="0"/>
                  </a:rPr>
                  <a:t>Generative</a:t>
                </a:r>
                <a:r>
                  <a:rPr kumimoji="1" lang="zh-CN" altLang="en-US" sz="2400" dirty="0">
                    <a:solidFill>
                      <a:schemeClr val="bg1"/>
                    </a:solidFill>
                    <a:latin typeface="Times New Roman" panose="02020603050405020304" pitchFamily="18" charset="0"/>
                    <a:cs typeface="Times New Roman" panose="02020603050405020304" pitchFamily="18" charset="0"/>
                  </a:rPr>
                  <a:t> </a:t>
                </a:r>
                <a:r>
                  <a:rPr kumimoji="1" lang="en-US" altLang="zh-CN" sz="2400" dirty="0">
                    <a:solidFill>
                      <a:schemeClr val="bg1"/>
                    </a:solidFill>
                    <a:latin typeface="Times New Roman" panose="02020603050405020304" pitchFamily="18" charset="0"/>
                    <a:cs typeface="Times New Roman" panose="02020603050405020304" pitchFamily="18" charset="0"/>
                  </a:rPr>
                  <a:t>Stroma</a:t>
                </a:r>
                <a:endParaRPr kumimoji="1" lang="zh-CN" altLang="en-US" sz="2400" dirty="0">
                  <a:solidFill>
                    <a:schemeClr val="bg1"/>
                  </a:solidFill>
                  <a:latin typeface="Times New Roman" panose="02020603050405020304" pitchFamily="18" charset="0"/>
                  <a:cs typeface="Times New Roman" panose="02020603050405020304" pitchFamily="18" charset="0"/>
                </a:endParaRPr>
              </a:p>
            </p:txBody>
          </p:sp>
          <p:sp>
            <p:nvSpPr>
              <p:cNvPr id="107" name="矩形 106">
                <a:extLst>
                  <a:ext uri="{FF2B5EF4-FFF2-40B4-BE49-F238E27FC236}">
                    <a16:creationId xmlns:a16="http://schemas.microsoft.com/office/drawing/2014/main" id="{554FE247-02A8-2E45-9466-114C562BFAE9}"/>
                  </a:ext>
                </a:extLst>
              </p:cNvPr>
              <p:cNvSpPr/>
              <p:nvPr/>
            </p:nvSpPr>
            <p:spPr>
              <a:xfrm>
                <a:off x="9677400" y="9615456"/>
                <a:ext cx="19507200" cy="11795368"/>
              </a:xfrm>
              <a:prstGeom prst="rect">
                <a:avLst/>
              </a:prstGeom>
              <a:noFill/>
              <a:ln>
                <a:solidFill>
                  <a:srgbClr val="C6D6D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8" name="文本框 107">
                <a:extLst>
                  <a:ext uri="{FF2B5EF4-FFF2-40B4-BE49-F238E27FC236}">
                    <a16:creationId xmlns:a16="http://schemas.microsoft.com/office/drawing/2014/main" id="{428E2211-9A52-AB4A-9B53-A4BE9661F5CD}"/>
                  </a:ext>
                </a:extLst>
              </p:cNvPr>
              <p:cNvSpPr txBox="1"/>
              <p:nvPr/>
            </p:nvSpPr>
            <p:spPr>
              <a:xfrm>
                <a:off x="9753600" y="9615456"/>
                <a:ext cx="444352" cy="523220"/>
              </a:xfrm>
              <a:prstGeom prst="rect">
                <a:avLst/>
              </a:prstGeom>
              <a:noFill/>
            </p:spPr>
            <p:txBody>
              <a:bodyPr wrap="none" rtlCol="0">
                <a:spAutoFit/>
              </a:bodyPr>
              <a:lstStyle/>
              <a:p>
                <a:r>
                  <a:rPr kumimoji="1" lang="en-US" altLang="zh-CN" sz="2800" dirty="0">
                    <a:solidFill>
                      <a:schemeClr val="bg1"/>
                    </a:solidFill>
                    <a:latin typeface="Times New Roman" panose="02020603050405020304" pitchFamily="18" charset="0"/>
                    <a:cs typeface="Times New Roman" panose="02020603050405020304" pitchFamily="18" charset="0"/>
                  </a:rPr>
                  <a:t>A</a:t>
                </a:r>
                <a:endParaRPr kumimoji="1" lang="zh-CN" altLang="en-US" sz="2800" dirty="0">
                  <a:solidFill>
                    <a:schemeClr val="bg1"/>
                  </a:solidFill>
                  <a:latin typeface="Times New Roman" panose="02020603050405020304" pitchFamily="18" charset="0"/>
                  <a:cs typeface="Times New Roman" panose="02020603050405020304" pitchFamily="18" charset="0"/>
                </a:endParaRPr>
              </a:p>
            </p:txBody>
          </p:sp>
          <p:sp>
            <p:nvSpPr>
              <p:cNvPr id="109" name="文本框 108">
                <a:extLst>
                  <a:ext uri="{FF2B5EF4-FFF2-40B4-BE49-F238E27FC236}">
                    <a16:creationId xmlns:a16="http://schemas.microsoft.com/office/drawing/2014/main" id="{23342FE8-2802-2A45-9BB5-572296390733}"/>
                  </a:ext>
                </a:extLst>
              </p:cNvPr>
              <p:cNvSpPr txBox="1"/>
              <p:nvPr/>
            </p:nvSpPr>
            <p:spPr>
              <a:xfrm>
                <a:off x="14554200" y="9615456"/>
                <a:ext cx="423514" cy="523220"/>
              </a:xfrm>
              <a:prstGeom prst="rect">
                <a:avLst/>
              </a:prstGeom>
              <a:noFill/>
            </p:spPr>
            <p:txBody>
              <a:bodyPr wrap="none" rtlCol="0">
                <a:spAutoFit/>
              </a:bodyPr>
              <a:lstStyle/>
              <a:p>
                <a:r>
                  <a:rPr kumimoji="1" lang="en-US" altLang="zh-CN" sz="2800" dirty="0">
                    <a:solidFill>
                      <a:schemeClr val="bg1"/>
                    </a:solidFill>
                    <a:latin typeface="Times New Roman" panose="02020603050405020304" pitchFamily="18" charset="0"/>
                    <a:cs typeface="Times New Roman" panose="02020603050405020304" pitchFamily="18" charset="0"/>
                  </a:rPr>
                  <a:t>B</a:t>
                </a:r>
                <a:endParaRPr kumimoji="1" lang="zh-CN" altLang="en-US" sz="2800" dirty="0">
                  <a:solidFill>
                    <a:schemeClr val="bg1"/>
                  </a:solidFill>
                  <a:latin typeface="Times New Roman" panose="02020603050405020304" pitchFamily="18" charset="0"/>
                  <a:cs typeface="Times New Roman" panose="02020603050405020304" pitchFamily="18" charset="0"/>
                </a:endParaRPr>
              </a:p>
            </p:txBody>
          </p:sp>
          <p:sp>
            <p:nvSpPr>
              <p:cNvPr id="110" name="文本框 109">
                <a:extLst>
                  <a:ext uri="{FF2B5EF4-FFF2-40B4-BE49-F238E27FC236}">
                    <a16:creationId xmlns:a16="http://schemas.microsoft.com/office/drawing/2014/main" id="{EDD004C5-3F38-B540-96F5-C4809F56C267}"/>
                  </a:ext>
                </a:extLst>
              </p:cNvPr>
              <p:cNvSpPr txBox="1"/>
              <p:nvPr/>
            </p:nvSpPr>
            <p:spPr>
              <a:xfrm>
                <a:off x="19354800" y="9615456"/>
                <a:ext cx="423514" cy="523220"/>
              </a:xfrm>
              <a:prstGeom prst="rect">
                <a:avLst/>
              </a:prstGeom>
              <a:noFill/>
            </p:spPr>
            <p:txBody>
              <a:bodyPr wrap="none" rtlCol="0">
                <a:spAutoFit/>
              </a:bodyPr>
              <a:lstStyle/>
              <a:p>
                <a:r>
                  <a:rPr kumimoji="1" lang="en-US" altLang="zh-CN" sz="2800" dirty="0">
                    <a:solidFill>
                      <a:schemeClr val="bg1"/>
                    </a:solidFill>
                    <a:latin typeface="Times New Roman" panose="02020603050405020304" pitchFamily="18" charset="0"/>
                    <a:cs typeface="Times New Roman" panose="02020603050405020304" pitchFamily="18" charset="0"/>
                  </a:rPr>
                  <a:t>C</a:t>
                </a:r>
                <a:endParaRPr kumimoji="1" lang="zh-CN" altLang="en-US" sz="2800" dirty="0">
                  <a:solidFill>
                    <a:schemeClr val="bg1"/>
                  </a:solidFill>
                  <a:latin typeface="Times New Roman" panose="02020603050405020304" pitchFamily="18" charset="0"/>
                  <a:cs typeface="Times New Roman" panose="02020603050405020304" pitchFamily="18" charset="0"/>
                </a:endParaRPr>
              </a:p>
            </p:txBody>
          </p:sp>
          <p:sp>
            <p:nvSpPr>
              <p:cNvPr id="111" name="文本框 110">
                <a:extLst>
                  <a:ext uri="{FF2B5EF4-FFF2-40B4-BE49-F238E27FC236}">
                    <a16:creationId xmlns:a16="http://schemas.microsoft.com/office/drawing/2014/main" id="{B62E1CB9-9D4B-8B4B-8110-51DB94920B5F}"/>
                  </a:ext>
                </a:extLst>
              </p:cNvPr>
              <p:cNvSpPr txBox="1"/>
              <p:nvPr/>
            </p:nvSpPr>
            <p:spPr>
              <a:xfrm>
                <a:off x="24155400" y="9615456"/>
                <a:ext cx="444352" cy="523220"/>
              </a:xfrm>
              <a:prstGeom prst="rect">
                <a:avLst/>
              </a:prstGeom>
              <a:noFill/>
            </p:spPr>
            <p:txBody>
              <a:bodyPr wrap="none" rtlCol="0">
                <a:spAutoFit/>
              </a:bodyPr>
              <a:lstStyle/>
              <a:p>
                <a:r>
                  <a:rPr kumimoji="1" lang="en-US" altLang="zh-CN" sz="2800" dirty="0">
                    <a:solidFill>
                      <a:schemeClr val="bg1"/>
                    </a:solidFill>
                    <a:latin typeface="Times New Roman" panose="02020603050405020304" pitchFamily="18" charset="0"/>
                    <a:cs typeface="Times New Roman" panose="02020603050405020304" pitchFamily="18" charset="0"/>
                  </a:rPr>
                  <a:t>D</a:t>
                </a:r>
                <a:endParaRPr kumimoji="1" lang="zh-CN" altLang="en-US" sz="2800" dirty="0">
                  <a:solidFill>
                    <a:schemeClr val="bg1"/>
                  </a:solidFill>
                  <a:latin typeface="Times New Roman" panose="02020603050405020304" pitchFamily="18" charset="0"/>
                  <a:cs typeface="Times New Roman" panose="02020603050405020304" pitchFamily="18" charset="0"/>
                </a:endParaRPr>
              </a:p>
            </p:txBody>
          </p:sp>
          <p:sp>
            <p:nvSpPr>
              <p:cNvPr id="112" name="文本框 111">
                <a:extLst>
                  <a:ext uri="{FF2B5EF4-FFF2-40B4-BE49-F238E27FC236}">
                    <a16:creationId xmlns:a16="http://schemas.microsoft.com/office/drawing/2014/main" id="{A971278D-B017-464D-98A0-95F62B9CD67D}"/>
                  </a:ext>
                </a:extLst>
              </p:cNvPr>
              <p:cNvSpPr txBox="1"/>
              <p:nvPr/>
            </p:nvSpPr>
            <p:spPr>
              <a:xfrm>
                <a:off x="10591800" y="20576796"/>
                <a:ext cx="17211763" cy="523220"/>
              </a:xfrm>
              <a:prstGeom prst="rect">
                <a:avLst/>
              </a:prstGeom>
              <a:noFill/>
            </p:spPr>
            <p:txBody>
              <a:bodyPr wrap="none" rtlCol="0">
                <a:spAutoFit/>
              </a:bodyPr>
              <a:lstStyle/>
              <a:p>
                <a:r>
                  <a:rPr kumimoji="1" lang="en-US" altLang="zh-CN" sz="2800" dirty="0">
                    <a:solidFill>
                      <a:schemeClr val="bg1"/>
                    </a:solidFill>
                    <a:latin typeface="Times New Roman" panose="02020603050405020304" pitchFamily="18" charset="0"/>
                    <a:cs typeface="Times New Roman" panose="02020603050405020304" pitchFamily="18" charset="0"/>
                  </a:rPr>
                  <a:t>Fig.1.</a:t>
                </a:r>
                <a:r>
                  <a:rPr kumimoji="1" lang="zh-CN" altLang="en-US" sz="2800" dirty="0">
                    <a:solidFill>
                      <a:schemeClr val="bg1"/>
                    </a:solidFill>
                    <a:latin typeface="Times New Roman" panose="02020603050405020304" pitchFamily="18" charset="0"/>
                    <a:cs typeface="Times New Roman" panose="02020603050405020304" pitchFamily="18" charset="0"/>
                  </a:rPr>
                  <a:t> </a:t>
                </a:r>
                <a:r>
                  <a:rPr kumimoji="1" lang="en-US" altLang="zh-CN" sz="2800" dirty="0">
                    <a:solidFill>
                      <a:schemeClr val="bg1"/>
                    </a:solidFill>
                    <a:latin typeface="Times New Roman" panose="02020603050405020304" pitchFamily="18" charset="0"/>
                    <a:cs typeface="Times New Roman" panose="02020603050405020304" pitchFamily="18" charset="0"/>
                  </a:rPr>
                  <a:t>Example comparison of unprocessed images</a:t>
                </a:r>
                <a:r>
                  <a:rPr kumimoji="1" lang="zh-CN" altLang="en-US" sz="2800" dirty="0">
                    <a:solidFill>
                      <a:schemeClr val="bg1"/>
                    </a:solidFill>
                    <a:latin typeface="Times New Roman" panose="02020603050405020304" pitchFamily="18" charset="0"/>
                    <a:cs typeface="Times New Roman" panose="02020603050405020304" pitchFamily="18" charset="0"/>
                  </a:rPr>
                  <a:t> </a:t>
                </a:r>
                <a:r>
                  <a:rPr kumimoji="1" lang="en-US" altLang="zh-CN" sz="2800" dirty="0">
                    <a:solidFill>
                      <a:schemeClr val="bg1"/>
                    </a:solidFill>
                    <a:latin typeface="Times New Roman" panose="02020603050405020304" pitchFamily="18" charset="0"/>
                    <a:cs typeface="Times New Roman" panose="02020603050405020304" pitchFamily="18" charset="0"/>
                  </a:rPr>
                  <a:t>with</a:t>
                </a:r>
                <a:r>
                  <a:rPr kumimoji="1" lang="zh-CN" altLang="en-US" sz="2800" dirty="0">
                    <a:solidFill>
                      <a:schemeClr val="bg1"/>
                    </a:solidFill>
                    <a:latin typeface="Times New Roman" panose="02020603050405020304" pitchFamily="18" charset="0"/>
                    <a:cs typeface="Times New Roman" panose="02020603050405020304" pitchFamily="18" charset="0"/>
                  </a:rPr>
                  <a:t> </a:t>
                </a:r>
                <a:r>
                  <a:rPr kumimoji="1" lang="en-US" altLang="zh-CN" sz="2800" dirty="0">
                    <a:solidFill>
                      <a:schemeClr val="bg1"/>
                    </a:solidFill>
                    <a:latin typeface="Times New Roman" panose="02020603050405020304" pitchFamily="18" charset="0"/>
                    <a:cs typeface="Times New Roman" panose="02020603050405020304" pitchFamily="18" charset="0"/>
                  </a:rPr>
                  <a:t>generative</a:t>
                </a:r>
                <a:r>
                  <a:rPr kumimoji="1" lang="zh-CN" altLang="en-US" sz="2800" dirty="0">
                    <a:solidFill>
                      <a:schemeClr val="bg1"/>
                    </a:solidFill>
                    <a:latin typeface="Times New Roman" panose="02020603050405020304" pitchFamily="18" charset="0"/>
                    <a:cs typeface="Times New Roman" panose="02020603050405020304" pitchFamily="18" charset="0"/>
                  </a:rPr>
                  <a:t> </a:t>
                </a:r>
                <a:r>
                  <a:rPr kumimoji="1" lang="en-US" altLang="zh-CN" sz="2800" dirty="0">
                    <a:solidFill>
                      <a:schemeClr val="bg1"/>
                    </a:solidFill>
                    <a:latin typeface="Times New Roman" panose="02020603050405020304" pitchFamily="18" charset="0"/>
                    <a:cs typeface="Times New Roman" panose="02020603050405020304" pitchFamily="18" charset="0"/>
                  </a:rPr>
                  <a:t>images</a:t>
                </a:r>
                <a:r>
                  <a:rPr kumimoji="1" lang="zh-CN" altLang="en-US" sz="2800" dirty="0">
                    <a:solidFill>
                      <a:schemeClr val="bg1"/>
                    </a:solidFill>
                    <a:latin typeface="Times New Roman" panose="02020603050405020304" pitchFamily="18" charset="0"/>
                    <a:cs typeface="Times New Roman" panose="02020603050405020304" pitchFamily="18" charset="0"/>
                  </a:rPr>
                  <a:t> </a:t>
                </a:r>
                <a:r>
                  <a:rPr kumimoji="1" lang="en-US" altLang="zh-CN" sz="2800" dirty="0">
                    <a:solidFill>
                      <a:schemeClr val="bg1"/>
                    </a:solidFill>
                    <a:latin typeface="Times New Roman" panose="02020603050405020304" pitchFamily="18" charset="0"/>
                    <a:cs typeface="Times New Roman" panose="02020603050405020304" pitchFamily="18" charset="0"/>
                  </a:rPr>
                  <a:t>from</a:t>
                </a:r>
                <a:r>
                  <a:rPr kumimoji="1" lang="zh-CN" altLang="en-US" sz="2800" dirty="0">
                    <a:solidFill>
                      <a:schemeClr val="bg1"/>
                    </a:solidFill>
                    <a:latin typeface="Times New Roman" panose="02020603050405020304" pitchFamily="18" charset="0"/>
                    <a:cs typeface="Times New Roman" panose="02020603050405020304" pitchFamily="18" charset="0"/>
                  </a:rPr>
                  <a:t> </a:t>
                </a:r>
                <a:r>
                  <a:rPr kumimoji="1" lang="en-US" altLang="zh-CN" sz="2800" dirty="0">
                    <a:solidFill>
                      <a:schemeClr val="bg1"/>
                    </a:solidFill>
                    <a:latin typeface="Times New Roman" panose="02020603050405020304" pitchFamily="18" charset="0"/>
                    <a:cs typeface="Times New Roman" panose="02020603050405020304" pitchFamily="18" charset="0"/>
                  </a:rPr>
                  <a:t>DCGAN and PCA-reconstructed data</a:t>
                </a:r>
                <a:endParaRPr kumimoji="1" lang="zh-CN" altLang="en-US" sz="2800" dirty="0">
                  <a:solidFill>
                    <a:schemeClr val="bg1"/>
                  </a:solidFill>
                  <a:latin typeface="Times New Roman" panose="02020603050405020304" pitchFamily="18" charset="0"/>
                  <a:cs typeface="Times New Roman" panose="02020603050405020304" pitchFamily="18" charset="0"/>
                </a:endParaRPr>
              </a:p>
            </p:txBody>
          </p:sp>
          <p:pic>
            <p:nvPicPr>
              <p:cNvPr id="67" name="Picture 66" descr="A close up of a grassy field&#10;&#10;Description automatically generated">
                <a:extLst>
                  <a:ext uri="{FF2B5EF4-FFF2-40B4-BE49-F238E27FC236}">
                    <a16:creationId xmlns:a16="http://schemas.microsoft.com/office/drawing/2014/main" id="{BBB6809F-9F07-A847-BE32-BCBF39DBC19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9833496" y="15203517"/>
                <a:ext cx="4048780" cy="4048780"/>
              </a:xfrm>
              <a:prstGeom prst="rect">
                <a:avLst/>
              </a:prstGeom>
            </p:spPr>
          </p:pic>
          <p:pic>
            <p:nvPicPr>
              <p:cNvPr id="68" name="Picture 67" descr="A picture containing photo, black, white, grass&#10;&#10;Description automatically generated">
                <a:extLst>
                  <a:ext uri="{FF2B5EF4-FFF2-40B4-BE49-F238E27FC236}">
                    <a16:creationId xmlns:a16="http://schemas.microsoft.com/office/drawing/2014/main" id="{84866B19-2379-474D-9FD5-ED4F0D05779F}"/>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4665772" y="15180045"/>
                <a:ext cx="4048780" cy="4048780"/>
              </a:xfrm>
              <a:prstGeom prst="rect">
                <a:avLst/>
              </a:prstGeom>
            </p:spPr>
          </p:pic>
          <p:pic>
            <p:nvPicPr>
              <p:cNvPr id="69" name="Picture 68" descr="A close up of a dry grass field&#10;&#10;Description automatically generated">
                <a:extLst>
                  <a:ext uri="{FF2B5EF4-FFF2-40B4-BE49-F238E27FC236}">
                    <a16:creationId xmlns:a16="http://schemas.microsoft.com/office/drawing/2014/main" id="{5E4202A7-DCB0-3641-A637-391C008B6398}"/>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5088084" y="15203517"/>
                <a:ext cx="4114800" cy="4114800"/>
              </a:xfrm>
              <a:prstGeom prst="rect">
                <a:avLst/>
              </a:prstGeom>
            </p:spPr>
          </p:pic>
          <p:pic>
            <p:nvPicPr>
              <p:cNvPr id="71" name="Picture 70" descr="A picture containing sheep, laying, grass, sitting&#10;&#10;Description automatically generated">
                <a:extLst>
                  <a:ext uri="{FF2B5EF4-FFF2-40B4-BE49-F238E27FC236}">
                    <a16:creationId xmlns:a16="http://schemas.microsoft.com/office/drawing/2014/main" id="{1ED0D6A4-5A7C-4D45-B78F-1352878CD0BE}"/>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0378033" y="15203517"/>
                <a:ext cx="4114800" cy="4114800"/>
              </a:xfrm>
              <a:prstGeom prst="rect">
                <a:avLst/>
              </a:prstGeom>
            </p:spPr>
          </p:pic>
          <p:sp>
            <p:nvSpPr>
              <p:cNvPr id="74" name="文本框 10">
                <a:extLst>
                  <a:ext uri="{FF2B5EF4-FFF2-40B4-BE49-F238E27FC236}">
                    <a16:creationId xmlns:a16="http://schemas.microsoft.com/office/drawing/2014/main" id="{B97B8061-F710-164A-8A7F-000583E1A61E}"/>
                  </a:ext>
                </a:extLst>
              </p:cNvPr>
              <p:cNvSpPr txBox="1"/>
              <p:nvPr/>
            </p:nvSpPr>
            <p:spPr>
              <a:xfrm>
                <a:off x="10671536" y="19610703"/>
                <a:ext cx="3542958" cy="461665"/>
              </a:xfrm>
              <a:prstGeom prst="rect">
                <a:avLst/>
              </a:prstGeom>
              <a:noFill/>
            </p:spPr>
            <p:txBody>
              <a:bodyPr wrap="none" rtlCol="0">
                <a:spAutoFit/>
              </a:bodyPr>
              <a:lstStyle/>
              <a:p>
                <a:r>
                  <a:rPr kumimoji="1" lang="en-US" altLang="zh-CN" sz="2400" dirty="0">
                    <a:solidFill>
                      <a:schemeClr val="bg1"/>
                    </a:solidFill>
                    <a:latin typeface="Times" pitchFamily="2" charset="0"/>
                  </a:rPr>
                  <a:t>PCA-Reconstructed Tumor</a:t>
                </a:r>
                <a:endParaRPr kumimoji="1" lang="zh-CN" altLang="en-US" sz="2400" dirty="0">
                  <a:solidFill>
                    <a:schemeClr val="bg1"/>
                  </a:solidFill>
                  <a:latin typeface="Times" pitchFamily="2" charset="0"/>
                </a:endParaRPr>
              </a:p>
            </p:txBody>
          </p:sp>
          <p:sp>
            <p:nvSpPr>
              <p:cNvPr id="78" name="文本框 10">
                <a:extLst>
                  <a:ext uri="{FF2B5EF4-FFF2-40B4-BE49-F238E27FC236}">
                    <a16:creationId xmlns:a16="http://schemas.microsoft.com/office/drawing/2014/main" id="{54B8D638-9C63-F546-9490-C7825A8AF190}"/>
                  </a:ext>
                </a:extLst>
              </p:cNvPr>
              <p:cNvSpPr txBox="1"/>
              <p:nvPr/>
            </p:nvSpPr>
            <p:spPr>
              <a:xfrm>
                <a:off x="15847178" y="19453264"/>
                <a:ext cx="2722220" cy="830997"/>
              </a:xfrm>
              <a:prstGeom prst="rect">
                <a:avLst/>
              </a:prstGeom>
              <a:noFill/>
            </p:spPr>
            <p:txBody>
              <a:bodyPr wrap="none" rtlCol="0">
                <a:spAutoFit/>
              </a:bodyPr>
              <a:lstStyle/>
              <a:p>
                <a:pPr algn="ctr"/>
                <a:r>
                  <a:rPr kumimoji="1" lang="en-US" altLang="zh-CN" sz="2400" dirty="0">
                    <a:solidFill>
                      <a:schemeClr val="bg1"/>
                    </a:solidFill>
                    <a:latin typeface="Times" pitchFamily="2" charset="0"/>
                  </a:rPr>
                  <a:t>PCA-Reconstructed </a:t>
                </a:r>
              </a:p>
              <a:p>
                <a:pPr algn="ctr"/>
                <a:r>
                  <a:rPr kumimoji="1" lang="en-US" altLang="zh-CN" sz="2400" dirty="0">
                    <a:solidFill>
                      <a:schemeClr val="bg1"/>
                    </a:solidFill>
                    <a:latin typeface="Times" pitchFamily="2" charset="0"/>
                  </a:rPr>
                  <a:t>Generative Tumor</a:t>
                </a:r>
                <a:endParaRPr kumimoji="1" lang="zh-CN" altLang="en-US" sz="2400" dirty="0">
                  <a:solidFill>
                    <a:schemeClr val="bg1"/>
                  </a:solidFill>
                  <a:latin typeface="Times" pitchFamily="2" charset="0"/>
                </a:endParaRPr>
              </a:p>
            </p:txBody>
          </p:sp>
          <p:sp>
            <p:nvSpPr>
              <p:cNvPr id="79" name="文本框 10">
                <a:extLst>
                  <a:ext uri="{FF2B5EF4-FFF2-40B4-BE49-F238E27FC236}">
                    <a16:creationId xmlns:a16="http://schemas.microsoft.com/office/drawing/2014/main" id="{2C8B7355-CC67-E94F-9C47-E69C84F73B77}"/>
                  </a:ext>
                </a:extLst>
              </p:cNvPr>
              <p:cNvSpPr txBox="1"/>
              <p:nvPr/>
            </p:nvSpPr>
            <p:spPr>
              <a:xfrm>
                <a:off x="20053074" y="19610703"/>
                <a:ext cx="3610284" cy="461665"/>
              </a:xfrm>
              <a:prstGeom prst="rect">
                <a:avLst/>
              </a:prstGeom>
              <a:noFill/>
            </p:spPr>
            <p:txBody>
              <a:bodyPr wrap="none" rtlCol="0">
                <a:spAutoFit/>
              </a:bodyPr>
              <a:lstStyle/>
              <a:p>
                <a:r>
                  <a:rPr kumimoji="1" lang="en-US" altLang="zh-CN" sz="2400" dirty="0">
                    <a:solidFill>
                      <a:schemeClr val="bg1"/>
                    </a:solidFill>
                    <a:latin typeface="Times" pitchFamily="2" charset="0"/>
                  </a:rPr>
                  <a:t>PCA-Reconstructed Stroma</a:t>
                </a:r>
                <a:endParaRPr kumimoji="1" lang="zh-CN" altLang="en-US" sz="2400" dirty="0">
                  <a:solidFill>
                    <a:schemeClr val="bg1"/>
                  </a:solidFill>
                  <a:latin typeface="Times" pitchFamily="2" charset="0"/>
                </a:endParaRPr>
              </a:p>
            </p:txBody>
          </p:sp>
          <p:sp>
            <p:nvSpPr>
              <p:cNvPr id="80" name="文本框 10">
                <a:extLst>
                  <a:ext uri="{FF2B5EF4-FFF2-40B4-BE49-F238E27FC236}">
                    <a16:creationId xmlns:a16="http://schemas.microsoft.com/office/drawing/2014/main" id="{39C4BDC1-1EC9-F34F-834D-AAEBFA0229D3}"/>
                  </a:ext>
                </a:extLst>
              </p:cNvPr>
              <p:cNvSpPr txBox="1"/>
              <p:nvPr/>
            </p:nvSpPr>
            <p:spPr>
              <a:xfrm>
                <a:off x="25296042" y="19404632"/>
                <a:ext cx="2722220" cy="830997"/>
              </a:xfrm>
              <a:prstGeom prst="rect">
                <a:avLst/>
              </a:prstGeom>
              <a:noFill/>
            </p:spPr>
            <p:txBody>
              <a:bodyPr wrap="none" rtlCol="0">
                <a:spAutoFit/>
              </a:bodyPr>
              <a:lstStyle/>
              <a:p>
                <a:pPr algn="ctr"/>
                <a:r>
                  <a:rPr kumimoji="1" lang="en-US" altLang="zh-CN" sz="2400" dirty="0">
                    <a:solidFill>
                      <a:schemeClr val="bg1"/>
                    </a:solidFill>
                    <a:latin typeface="Times" pitchFamily="2" charset="0"/>
                  </a:rPr>
                  <a:t>PCA-Reconstructed </a:t>
                </a:r>
              </a:p>
              <a:p>
                <a:pPr algn="ctr"/>
                <a:r>
                  <a:rPr kumimoji="1" lang="en-US" altLang="zh-CN" sz="2400" dirty="0">
                    <a:solidFill>
                      <a:schemeClr val="bg1"/>
                    </a:solidFill>
                    <a:latin typeface="Times" pitchFamily="2" charset="0"/>
                  </a:rPr>
                  <a:t>Generative Stroma</a:t>
                </a:r>
                <a:endParaRPr kumimoji="1" lang="zh-CN" altLang="en-US" sz="2400" dirty="0">
                  <a:solidFill>
                    <a:schemeClr val="bg1"/>
                  </a:solidFill>
                  <a:latin typeface="Times" pitchFamily="2" charset="0"/>
                </a:endParaRPr>
              </a:p>
            </p:txBody>
          </p:sp>
          <p:sp>
            <p:nvSpPr>
              <p:cNvPr id="81" name="文本框 107">
                <a:extLst>
                  <a:ext uri="{FF2B5EF4-FFF2-40B4-BE49-F238E27FC236}">
                    <a16:creationId xmlns:a16="http://schemas.microsoft.com/office/drawing/2014/main" id="{A0EB4FD2-A26E-C14C-AE0E-237875596F7E}"/>
                  </a:ext>
                </a:extLst>
              </p:cNvPr>
              <p:cNvSpPr txBox="1"/>
              <p:nvPr/>
            </p:nvSpPr>
            <p:spPr>
              <a:xfrm>
                <a:off x="9871094" y="14676697"/>
                <a:ext cx="404278" cy="523220"/>
              </a:xfrm>
              <a:prstGeom prst="rect">
                <a:avLst/>
              </a:prstGeom>
              <a:noFill/>
            </p:spPr>
            <p:txBody>
              <a:bodyPr wrap="none" rtlCol="0">
                <a:spAutoFit/>
              </a:bodyPr>
              <a:lstStyle/>
              <a:p>
                <a:r>
                  <a:rPr kumimoji="1" lang="en-US" altLang="zh-CN" sz="2800" dirty="0">
                    <a:solidFill>
                      <a:schemeClr val="bg1"/>
                    </a:solidFill>
                    <a:latin typeface="Times New Roman" panose="02020603050405020304" pitchFamily="18" charset="0"/>
                    <a:cs typeface="Times New Roman" panose="02020603050405020304" pitchFamily="18" charset="0"/>
                  </a:rPr>
                  <a:t>E</a:t>
                </a:r>
                <a:endParaRPr kumimoji="1" lang="zh-CN" altLang="en-US" sz="2800" dirty="0">
                  <a:solidFill>
                    <a:schemeClr val="bg1"/>
                  </a:solidFill>
                  <a:latin typeface="Times New Roman" panose="02020603050405020304" pitchFamily="18" charset="0"/>
                  <a:cs typeface="Times New Roman" panose="02020603050405020304" pitchFamily="18" charset="0"/>
                </a:endParaRPr>
              </a:p>
            </p:txBody>
          </p:sp>
          <p:sp>
            <p:nvSpPr>
              <p:cNvPr id="82" name="文本框 107">
                <a:extLst>
                  <a:ext uri="{FF2B5EF4-FFF2-40B4-BE49-F238E27FC236}">
                    <a16:creationId xmlns:a16="http://schemas.microsoft.com/office/drawing/2014/main" id="{F741F61A-1ED1-C944-9569-9005FB70D37B}"/>
                  </a:ext>
                </a:extLst>
              </p:cNvPr>
              <p:cNvSpPr txBox="1"/>
              <p:nvPr/>
            </p:nvSpPr>
            <p:spPr>
              <a:xfrm>
                <a:off x="14657198" y="14676697"/>
                <a:ext cx="385042" cy="523220"/>
              </a:xfrm>
              <a:prstGeom prst="rect">
                <a:avLst/>
              </a:prstGeom>
              <a:noFill/>
            </p:spPr>
            <p:txBody>
              <a:bodyPr wrap="none" rtlCol="0">
                <a:spAutoFit/>
              </a:bodyPr>
              <a:lstStyle/>
              <a:p>
                <a:r>
                  <a:rPr kumimoji="1" lang="en-US" altLang="zh-CN" sz="2800" dirty="0">
                    <a:solidFill>
                      <a:schemeClr val="bg1"/>
                    </a:solidFill>
                    <a:latin typeface="Times New Roman" panose="02020603050405020304" pitchFamily="18" charset="0"/>
                    <a:cs typeface="Times New Roman" panose="02020603050405020304" pitchFamily="18" charset="0"/>
                  </a:rPr>
                  <a:t>F</a:t>
                </a:r>
                <a:endParaRPr kumimoji="1" lang="zh-CN" altLang="en-US" sz="2800" dirty="0">
                  <a:solidFill>
                    <a:schemeClr val="bg1"/>
                  </a:solidFill>
                  <a:latin typeface="Times New Roman" panose="02020603050405020304" pitchFamily="18" charset="0"/>
                  <a:cs typeface="Times New Roman" panose="02020603050405020304" pitchFamily="18" charset="0"/>
                </a:endParaRPr>
              </a:p>
            </p:txBody>
          </p:sp>
          <p:sp>
            <p:nvSpPr>
              <p:cNvPr id="83" name="文本框 107">
                <a:extLst>
                  <a:ext uri="{FF2B5EF4-FFF2-40B4-BE49-F238E27FC236}">
                    <a16:creationId xmlns:a16="http://schemas.microsoft.com/office/drawing/2014/main" id="{E02570FD-D355-704E-A604-8E6CAE20A22B}"/>
                  </a:ext>
                </a:extLst>
              </p:cNvPr>
              <p:cNvSpPr txBox="1"/>
              <p:nvPr/>
            </p:nvSpPr>
            <p:spPr>
              <a:xfrm>
                <a:off x="19367648" y="14676697"/>
                <a:ext cx="444352" cy="523220"/>
              </a:xfrm>
              <a:prstGeom prst="rect">
                <a:avLst/>
              </a:prstGeom>
              <a:noFill/>
            </p:spPr>
            <p:txBody>
              <a:bodyPr wrap="none" rtlCol="0">
                <a:spAutoFit/>
              </a:bodyPr>
              <a:lstStyle/>
              <a:p>
                <a:r>
                  <a:rPr kumimoji="1" lang="en-US" altLang="zh-CN" sz="2800" dirty="0">
                    <a:solidFill>
                      <a:schemeClr val="bg1"/>
                    </a:solidFill>
                    <a:latin typeface="Times New Roman" panose="02020603050405020304" pitchFamily="18" charset="0"/>
                    <a:cs typeface="Times New Roman" panose="02020603050405020304" pitchFamily="18" charset="0"/>
                  </a:rPr>
                  <a:t>G</a:t>
                </a:r>
                <a:endParaRPr kumimoji="1" lang="zh-CN" altLang="en-US" sz="2800" dirty="0">
                  <a:solidFill>
                    <a:schemeClr val="bg1"/>
                  </a:solidFill>
                  <a:latin typeface="Times New Roman" panose="02020603050405020304" pitchFamily="18" charset="0"/>
                  <a:cs typeface="Times New Roman" panose="02020603050405020304" pitchFamily="18" charset="0"/>
                </a:endParaRPr>
              </a:p>
            </p:txBody>
          </p:sp>
        </p:grpSp>
        <p:sp>
          <p:nvSpPr>
            <p:cNvPr id="94" name="文本框 107">
              <a:extLst>
                <a:ext uri="{FF2B5EF4-FFF2-40B4-BE49-F238E27FC236}">
                  <a16:creationId xmlns:a16="http://schemas.microsoft.com/office/drawing/2014/main" id="{44E044CB-6620-BB46-81E5-D38E7770E4B4}"/>
                </a:ext>
              </a:extLst>
            </p:cNvPr>
            <p:cNvSpPr txBox="1"/>
            <p:nvPr/>
          </p:nvSpPr>
          <p:spPr>
            <a:xfrm>
              <a:off x="24168248" y="14640580"/>
              <a:ext cx="444352" cy="523220"/>
            </a:xfrm>
            <a:prstGeom prst="rect">
              <a:avLst/>
            </a:prstGeom>
            <a:noFill/>
          </p:spPr>
          <p:txBody>
            <a:bodyPr wrap="none" rtlCol="0">
              <a:spAutoFit/>
            </a:bodyPr>
            <a:lstStyle/>
            <a:p>
              <a:r>
                <a:rPr kumimoji="1" lang="en-US" altLang="zh-CN" sz="2800" dirty="0">
                  <a:solidFill>
                    <a:schemeClr val="bg1"/>
                  </a:solidFill>
                  <a:latin typeface="Times New Roman" panose="02020603050405020304" pitchFamily="18" charset="0"/>
                  <a:cs typeface="Times New Roman" panose="02020603050405020304" pitchFamily="18" charset="0"/>
                </a:rPr>
                <a:t>H</a:t>
              </a:r>
              <a:endParaRPr kumimoji="1" lang="zh-CN" altLang="en-US" sz="2800" dirty="0">
                <a:solidFill>
                  <a:schemeClr val="bg1"/>
                </a:solidFill>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1270404738"/>
      </p:ext>
    </p:extLst>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AS_NET" val="4.0.30319.42000"/>
  <p:tag name="AS_OS" val="Microsoft Windows NT 6.2.9200.0"/>
  <p:tag name="AS_RELEASE_DATE" val="2016.09.30"/>
  <p:tag name="AS_TITLE" val="Aspose.Slides for .NET 4.0"/>
  <p:tag name="AS_VERSION" val="16.9.0.0"/>
  <p:tag name="MAKESIGNSTEMPLATE" val="deliberatingwatermelon|09-2018"/>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3314</TotalTime>
  <Words>1228</Words>
  <Application>Microsoft Macintosh PowerPoint</Application>
  <PresentationFormat>自定义</PresentationFormat>
  <Paragraphs>67</Paragraphs>
  <Slides>1</Slides>
  <Notes>1</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1</vt:i4>
      </vt:variant>
    </vt:vector>
  </HeadingPairs>
  <TitlesOfParts>
    <vt:vector size="9" baseType="lpstr">
      <vt:lpstr>Nunito</vt:lpstr>
      <vt:lpstr>Times New Roman</vt:lpstr>
      <vt:lpstr>Open Sans</vt:lpstr>
      <vt:lpstr>Times</vt:lpstr>
      <vt:lpstr>Calibri</vt:lpstr>
      <vt:lpstr>Arial</vt:lpstr>
      <vt:lpstr>Quattrocento</vt:lpstr>
      <vt:lpstr>Office Theme</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Template to create a scientific poster</dc:title>
  <dc:subject>Free Research Poster</dc:subject>
  <dc:creator>Graphicsland/MakeSigns.com</dc:creator>
  <cp:keywords>scientific, research, template, custom, poster, presentation, symposium, printing, powerpoint, create, design, example, sample, download</cp:keywords>
  <dc:description>Download our scientific poster templates at no cost to you and get one step closer to making a great research poster.</dc:description>
  <cp:lastModifiedBy>Yang Yingxi</cp:lastModifiedBy>
  <cp:revision>101</cp:revision>
  <cp:lastPrinted>2012-07-31T19:59:21Z</cp:lastPrinted>
  <dcterms:modified xsi:type="dcterms:W3CDTF">2020-05-26T02:26:00Z</dcterms:modified>
  <cp:category>research posters template</cp:category>
</cp:coreProperties>
</file>